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38"/>
  </p:handoutMasterIdLst>
  <p:sldIdLst>
    <p:sldId id="381" r:id="rId4"/>
    <p:sldId id="561" r:id="rId5"/>
    <p:sldId id="747" r:id="rId6"/>
    <p:sldId id="618" r:id="rId8"/>
    <p:sldId id="792" r:id="rId9"/>
    <p:sldId id="834" r:id="rId10"/>
    <p:sldId id="836" r:id="rId11"/>
    <p:sldId id="817" r:id="rId12"/>
    <p:sldId id="818" r:id="rId13"/>
    <p:sldId id="819" r:id="rId14"/>
    <p:sldId id="821" r:id="rId15"/>
    <p:sldId id="823" r:id="rId16"/>
    <p:sldId id="825" r:id="rId17"/>
    <p:sldId id="827" r:id="rId18"/>
    <p:sldId id="828" r:id="rId19"/>
    <p:sldId id="829" r:id="rId20"/>
    <p:sldId id="831" r:id="rId21"/>
    <p:sldId id="767" r:id="rId22"/>
    <p:sldId id="701" r:id="rId23"/>
    <p:sldId id="688" r:id="rId24"/>
    <p:sldId id="760" r:id="rId25"/>
    <p:sldId id="761" r:id="rId26"/>
    <p:sldId id="762" r:id="rId27"/>
    <p:sldId id="749" r:id="rId28"/>
    <p:sldId id="750" r:id="rId29"/>
    <p:sldId id="751" r:id="rId30"/>
    <p:sldId id="752" r:id="rId31"/>
    <p:sldId id="753" r:id="rId32"/>
    <p:sldId id="754" r:id="rId33"/>
    <p:sldId id="759" r:id="rId34"/>
    <p:sldId id="756" r:id="rId35"/>
    <p:sldId id="757" r:id="rId36"/>
    <p:sldId id="758" r:id="rId37"/>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94" autoAdjust="0"/>
    <p:restoredTop sz="94660"/>
  </p:normalViewPr>
  <p:slideViewPr>
    <p:cSldViewPr snapToGrid="0" showGuides="1">
      <p:cViewPr varScale="1">
        <p:scale>
          <a:sx n="103" d="100"/>
          <a:sy n="103" d="100"/>
        </p:scale>
        <p:origin x="132" y="336"/>
      </p:cViewPr>
      <p:guideLst>
        <p:guide orient="horz" pos="2001"/>
        <p:guide pos="3888"/>
      </p:guideLst>
    </p:cSldViewPr>
  </p:slideViewPr>
  <p:notesTextViewPr>
    <p:cViewPr>
      <p:scale>
        <a:sx n="1" d="1"/>
        <a:sy n="1" d="1"/>
      </p:scale>
      <p:origin x="0" y="0"/>
    </p:cViewPr>
  </p:notesTextViewPr>
  <p:sorterViewPr>
    <p:cViewPr>
      <p:scale>
        <a:sx n="100" d="100"/>
        <a:sy n="100" d="100"/>
      </p:scale>
      <p:origin x="0" y="-498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329.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42986-7278-4353-98A2-826C12DEB0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86AFD-4707-4CD9-9835-ABA1131554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https://user.qzone.qq.com/2133576719?source=aiostar</a:t>
            </a:r>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https://ke.qq.com/comment/index.html?cid=341933</a:t>
            </a:r>
            <a:endParaRPr lang="en-US" altLang="zh-CN" sz="1200" dirty="0"/>
          </a:p>
        </p:txBody>
      </p:sp>
      <p:sp>
        <p:nvSpPr>
          <p:cNvPr id="4" name="灯片编号占位符 3"/>
          <p:cNvSpPr>
            <a:spLocks noGrp="1"/>
          </p:cNvSpPr>
          <p:nvPr>
            <p:ph type="sldNum" sz="quarter" idx="10"/>
          </p:nvPr>
        </p:nvSpPr>
        <p:spPr/>
        <p:txBody>
          <a:bodyPr/>
          <a:lstStyle/>
          <a:p>
            <a:fld id="{50286AFD-4707-4CD9-9835-ABA1131554E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pic>
        <p:nvPicPr>
          <p:cNvPr id="7" name="Picture 5" descr="C:\Users\dev\Desktop\xx.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69405" y="124691"/>
            <a:ext cx="927902" cy="92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0" y="6334298"/>
            <a:ext cx="12192000" cy="5237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D001350-E321-44A0-9483-363D51B41BA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7B1E7C8-A036-435A-8DC2-86FBA510714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01350-E321-44A0-9483-363D51B41BA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B1E7C8-A036-435A-8DC2-86FBA510714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035C5D1-AD16-4B01-871F-DE047A6CFB67}"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BCDE635-3FC4-4B83-A3D1-632FFA341E9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4" Type="http://schemas.openxmlformats.org/officeDocument/2006/relationships/slideLayout" Target="../slideLayouts/slideLayout2.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5.xml"/></Relationships>
</file>

<file path=ppt/slides/_rels/slide11.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9" Type="http://schemas.openxmlformats.org/officeDocument/2006/relationships/slideLayout" Target="../slideLayouts/slideLayout2.xml"/><Relationship Id="rId18" Type="http://schemas.openxmlformats.org/officeDocument/2006/relationships/tags" Target="../tags/tag115.xml"/><Relationship Id="rId17" Type="http://schemas.openxmlformats.org/officeDocument/2006/relationships/tags" Target="../tags/tag114.xml"/><Relationship Id="rId16" Type="http://schemas.openxmlformats.org/officeDocument/2006/relationships/tags" Target="../tags/tag113.xml"/><Relationship Id="rId15" Type="http://schemas.openxmlformats.org/officeDocument/2006/relationships/tags" Target="../tags/tag11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98.xml"/></Relationships>
</file>

<file path=ppt/slides/_rels/slide12.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3" Type="http://schemas.openxmlformats.org/officeDocument/2006/relationships/slideLayout" Target="../slideLayouts/slideLayout2.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tags" Target="../tags/tag116.xml"/></Relationships>
</file>

<file path=ppt/slides/_rels/slide13.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9" Type="http://schemas.openxmlformats.org/officeDocument/2006/relationships/slideLayout" Target="../slideLayouts/slideLayout2.xml"/><Relationship Id="rId78" Type="http://schemas.openxmlformats.org/officeDocument/2006/relationships/tags" Target="../tags/tag205.xml"/><Relationship Id="rId77" Type="http://schemas.openxmlformats.org/officeDocument/2006/relationships/tags" Target="../tags/tag204.xml"/><Relationship Id="rId76" Type="http://schemas.openxmlformats.org/officeDocument/2006/relationships/tags" Target="../tags/tag203.xml"/><Relationship Id="rId75" Type="http://schemas.openxmlformats.org/officeDocument/2006/relationships/tags" Target="../tags/tag202.xml"/><Relationship Id="rId74" Type="http://schemas.openxmlformats.org/officeDocument/2006/relationships/tags" Target="../tags/tag201.xml"/><Relationship Id="rId73" Type="http://schemas.openxmlformats.org/officeDocument/2006/relationships/tags" Target="../tags/tag200.xml"/><Relationship Id="rId72" Type="http://schemas.openxmlformats.org/officeDocument/2006/relationships/tags" Target="../tags/tag199.xml"/><Relationship Id="rId71" Type="http://schemas.openxmlformats.org/officeDocument/2006/relationships/tags" Target="../tags/tag198.xml"/><Relationship Id="rId70" Type="http://schemas.openxmlformats.org/officeDocument/2006/relationships/tags" Target="../tags/tag197.xml"/><Relationship Id="rId7" Type="http://schemas.openxmlformats.org/officeDocument/2006/relationships/tags" Target="../tags/tag134.xml"/><Relationship Id="rId69" Type="http://schemas.openxmlformats.org/officeDocument/2006/relationships/tags" Target="../tags/tag196.xml"/><Relationship Id="rId68" Type="http://schemas.openxmlformats.org/officeDocument/2006/relationships/tags" Target="../tags/tag195.xml"/><Relationship Id="rId67" Type="http://schemas.openxmlformats.org/officeDocument/2006/relationships/tags" Target="../tags/tag194.xml"/><Relationship Id="rId66" Type="http://schemas.openxmlformats.org/officeDocument/2006/relationships/tags" Target="../tags/tag193.xml"/><Relationship Id="rId65" Type="http://schemas.openxmlformats.org/officeDocument/2006/relationships/tags" Target="../tags/tag192.xml"/><Relationship Id="rId64" Type="http://schemas.openxmlformats.org/officeDocument/2006/relationships/tags" Target="../tags/tag191.xml"/><Relationship Id="rId63" Type="http://schemas.openxmlformats.org/officeDocument/2006/relationships/tags" Target="../tags/tag190.xml"/><Relationship Id="rId62" Type="http://schemas.openxmlformats.org/officeDocument/2006/relationships/tags" Target="../tags/tag189.xml"/><Relationship Id="rId61" Type="http://schemas.openxmlformats.org/officeDocument/2006/relationships/tags" Target="../tags/tag188.xml"/><Relationship Id="rId60" Type="http://schemas.openxmlformats.org/officeDocument/2006/relationships/tags" Target="../tags/tag187.xml"/><Relationship Id="rId6" Type="http://schemas.openxmlformats.org/officeDocument/2006/relationships/tags" Target="../tags/tag133.xml"/><Relationship Id="rId59" Type="http://schemas.openxmlformats.org/officeDocument/2006/relationships/tags" Target="../tags/tag186.xml"/><Relationship Id="rId58" Type="http://schemas.openxmlformats.org/officeDocument/2006/relationships/tags" Target="../tags/tag185.xml"/><Relationship Id="rId57" Type="http://schemas.openxmlformats.org/officeDocument/2006/relationships/tags" Target="../tags/tag184.xml"/><Relationship Id="rId56" Type="http://schemas.openxmlformats.org/officeDocument/2006/relationships/tags" Target="../tags/tag183.xml"/><Relationship Id="rId55" Type="http://schemas.openxmlformats.org/officeDocument/2006/relationships/tags" Target="../tags/tag182.xml"/><Relationship Id="rId54" Type="http://schemas.openxmlformats.org/officeDocument/2006/relationships/tags" Target="../tags/tag181.xml"/><Relationship Id="rId53" Type="http://schemas.openxmlformats.org/officeDocument/2006/relationships/tags" Target="../tags/tag180.xml"/><Relationship Id="rId52" Type="http://schemas.openxmlformats.org/officeDocument/2006/relationships/tags" Target="../tags/tag179.xml"/><Relationship Id="rId51" Type="http://schemas.openxmlformats.org/officeDocument/2006/relationships/tags" Target="../tags/tag178.xml"/><Relationship Id="rId50" Type="http://schemas.openxmlformats.org/officeDocument/2006/relationships/tags" Target="../tags/tag177.xml"/><Relationship Id="rId5" Type="http://schemas.openxmlformats.org/officeDocument/2006/relationships/tags" Target="../tags/tag132.xml"/><Relationship Id="rId49" Type="http://schemas.openxmlformats.org/officeDocument/2006/relationships/tags" Target="../tags/tag176.xml"/><Relationship Id="rId48" Type="http://schemas.openxmlformats.org/officeDocument/2006/relationships/tags" Target="../tags/tag175.xml"/><Relationship Id="rId47" Type="http://schemas.openxmlformats.org/officeDocument/2006/relationships/tags" Target="../tags/tag174.xml"/><Relationship Id="rId46" Type="http://schemas.openxmlformats.org/officeDocument/2006/relationships/tags" Target="../tags/tag173.xml"/><Relationship Id="rId45" Type="http://schemas.openxmlformats.org/officeDocument/2006/relationships/tags" Target="../tags/tag172.xml"/><Relationship Id="rId44" Type="http://schemas.openxmlformats.org/officeDocument/2006/relationships/tags" Target="../tags/tag171.xml"/><Relationship Id="rId43" Type="http://schemas.openxmlformats.org/officeDocument/2006/relationships/tags" Target="../tags/tag170.xml"/><Relationship Id="rId42" Type="http://schemas.openxmlformats.org/officeDocument/2006/relationships/tags" Target="../tags/tag169.xml"/><Relationship Id="rId41" Type="http://schemas.openxmlformats.org/officeDocument/2006/relationships/tags" Target="../tags/tag168.xml"/><Relationship Id="rId40" Type="http://schemas.openxmlformats.org/officeDocument/2006/relationships/tags" Target="../tags/tag167.xml"/><Relationship Id="rId4" Type="http://schemas.openxmlformats.org/officeDocument/2006/relationships/tags" Target="../tags/tag131.xml"/><Relationship Id="rId39" Type="http://schemas.openxmlformats.org/officeDocument/2006/relationships/tags" Target="../tags/tag166.xml"/><Relationship Id="rId38" Type="http://schemas.openxmlformats.org/officeDocument/2006/relationships/tags" Target="../tags/tag165.xml"/><Relationship Id="rId37" Type="http://schemas.openxmlformats.org/officeDocument/2006/relationships/tags" Target="../tags/tag164.xml"/><Relationship Id="rId36" Type="http://schemas.openxmlformats.org/officeDocument/2006/relationships/tags" Target="../tags/tag163.xml"/><Relationship Id="rId35" Type="http://schemas.openxmlformats.org/officeDocument/2006/relationships/tags" Target="../tags/tag162.xml"/><Relationship Id="rId34" Type="http://schemas.openxmlformats.org/officeDocument/2006/relationships/tags" Target="../tags/tag161.xml"/><Relationship Id="rId33" Type="http://schemas.openxmlformats.org/officeDocument/2006/relationships/tags" Target="../tags/tag160.xml"/><Relationship Id="rId32" Type="http://schemas.openxmlformats.org/officeDocument/2006/relationships/tags" Target="../tags/tag159.xml"/><Relationship Id="rId31" Type="http://schemas.openxmlformats.org/officeDocument/2006/relationships/tags" Target="../tags/tag158.xml"/><Relationship Id="rId30" Type="http://schemas.openxmlformats.org/officeDocument/2006/relationships/tags" Target="../tags/tag157.xml"/><Relationship Id="rId3" Type="http://schemas.openxmlformats.org/officeDocument/2006/relationships/tags" Target="../tags/tag130.xml"/><Relationship Id="rId29" Type="http://schemas.openxmlformats.org/officeDocument/2006/relationships/tags" Target="../tags/tag156.xml"/><Relationship Id="rId28" Type="http://schemas.openxmlformats.org/officeDocument/2006/relationships/tags" Target="../tags/tag155.xml"/><Relationship Id="rId27" Type="http://schemas.openxmlformats.org/officeDocument/2006/relationships/tags" Target="../tags/tag154.xml"/><Relationship Id="rId26" Type="http://schemas.openxmlformats.org/officeDocument/2006/relationships/tags" Target="../tags/tag153.xml"/><Relationship Id="rId25" Type="http://schemas.openxmlformats.org/officeDocument/2006/relationships/tags" Target="../tags/tag152.xml"/><Relationship Id="rId24" Type="http://schemas.openxmlformats.org/officeDocument/2006/relationships/tags" Target="../tags/tag151.xml"/><Relationship Id="rId23" Type="http://schemas.openxmlformats.org/officeDocument/2006/relationships/tags" Target="../tags/tag150.xml"/><Relationship Id="rId22" Type="http://schemas.openxmlformats.org/officeDocument/2006/relationships/tags" Target="../tags/tag149.xml"/><Relationship Id="rId21" Type="http://schemas.openxmlformats.org/officeDocument/2006/relationships/tags" Target="../tags/tag148.xml"/><Relationship Id="rId20" Type="http://schemas.openxmlformats.org/officeDocument/2006/relationships/tags" Target="../tags/tag147.xml"/><Relationship Id="rId2" Type="http://schemas.openxmlformats.org/officeDocument/2006/relationships/tags" Target="../tags/tag129.xml"/><Relationship Id="rId19" Type="http://schemas.openxmlformats.org/officeDocument/2006/relationships/tags" Target="../tags/tag146.xml"/><Relationship Id="rId18" Type="http://schemas.openxmlformats.org/officeDocument/2006/relationships/tags" Target="../tags/tag145.xml"/><Relationship Id="rId17" Type="http://schemas.openxmlformats.org/officeDocument/2006/relationships/tags" Target="../tags/tag144.xml"/><Relationship Id="rId16" Type="http://schemas.openxmlformats.org/officeDocument/2006/relationships/tags" Target="../tags/tag143.xml"/><Relationship Id="rId15" Type="http://schemas.openxmlformats.org/officeDocument/2006/relationships/tags" Target="../tags/tag142.xml"/><Relationship Id="rId14" Type="http://schemas.openxmlformats.org/officeDocument/2006/relationships/tags" Target="../tags/tag141.xml"/><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tags" Target="../tags/tag128.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1.xml"/><Relationship Id="rId2" Type="http://schemas.openxmlformats.org/officeDocument/2006/relationships/tags" Target="../tags/tag210.xml"/><Relationship Id="rId1" Type="http://schemas.openxmlformats.org/officeDocument/2006/relationships/tags" Target="../tags/tag209.xml"/></Relationships>
</file>

<file path=ppt/slides/_rels/slide16.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6" Type="http://schemas.openxmlformats.org/officeDocument/2006/relationships/slideLayout" Target="../slideLayouts/slideLayout2.xml"/><Relationship Id="rId25" Type="http://schemas.openxmlformats.org/officeDocument/2006/relationships/tags" Target="../tags/tag236.xml"/><Relationship Id="rId24" Type="http://schemas.openxmlformats.org/officeDocument/2006/relationships/tags" Target="../tags/tag235.xml"/><Relationship Id="rId23" Type="http://schemas.openxmlformats.org/officeDocument/2006/relationships/tags" Target="../tags/tag234.xml"/><Relationship Id="rId22" Type="http://schemas.openxmlformats.org/officeDocument/2006/relationships/tags" Target="../tags/tag233.xml"/><Relationship Id="rId21" Type="http://schemas.openxmlformats.org/officeDocument/2006/relationships/tags" Target="../tags/tag232.xml"/><Relationship Id="rId20" Type="http://schemas.openxmlformats.org/officeDocument/2006/relationships/tags" Target="../tags/tag231.xml"/><Relationship Id="rId2" Type="http://schemas.openxmlformats.org/officeDocument/2006/relationships/tags" Target="../tags/tag213.xml"/><Relationship Id="rId19" Type="http://schemas.openxmlformats.org/officeDocument/2006/relationships/tags" Target="../tags/tag230.xml"/><Relationship Id="rId18" Type="http://schemas.openxmlformats.org/officeDocument/2006/relationships/tags" Target="../tags/tag229.xml"/><Relationship Id="rId17" Type="http://schemas.openxmlformats.org/officeDocument/2006/relationships/tags" Target="../tags/tag228.xml"/><Relationship Id="rId16" Type="http://schemas.openxmlformats.org/officeDocument/2006/relationships/tags" Target="../tags/tag227.xml"/><Relationship Id="rId15" Type="http://schemas.openxmlformats.org/officeDocument/2006/relationships/tags" Target="../tags/tag226.xml"/><Relationship Id="rId14" Type="http://schemas.openxmlformats.org/officeDocument/2006/relationships/tags" Target="../tags/tag225.xml"/><Relationship Id="rId13" Type="http://schemas.openxmlformats.org/officeDocument/2006/relationships/tags" Target="../tags/tag224.xml"/><Relationship Id="rId12" Type="http://schemas.openxmlformats.org/officeDocument/2006/relationships/tags" Target="../tags/tag223.xml"/><Relationship Id="rId11" Type="http://schemas.openxmlformats.org/officeDocument/2006/relationships/tags" Target="../tags/tag222.xml"/><Relationship Id="rId10" Type="http://schemas.openxmlformats.org/officeDocument/2006/relationships/tags" Target="../tags/tag221.xml"/><Relationship Id="rId1" Type="http://schemas.openxmlformats.org/officeDocument/2006/relationships/tags" Target="../tags/tag212.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39.xml"/><Relationship Id="rId3" Type="http://schemas.openxmlformats.org/officeDocument/2006/relationships/image" Target="../media/image8.png"/><Relationship Id="rId2" Type="http://schemas.openxmlformats.org/officeDocument/2006/relationships/tags" Target="../tags/tag238.xml"/><Relationship Id="rId1" Type="http://schemas.openxmlformats.org/officeDocument/2006/relationships/tags" Target="../tags/tag237.xml"/></Relationships>
</file>

<file path=ppt/slides/_rels/slide18.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4" Type="http://schemas.openxmlformats.org/officeDocument/2006/relationships/slideLayout" Target="../slideLayouts/slideLayout2.xml"/><Relationship Id="rId33" Type="http://schemas.openxmlformats.org/officeDocument/2006/relationships/tags" Target="../tags/tag272.xml"/><Relationship Id="rId32" Type="http://schemas.openxmlformats.org/officeDocument/2006/relationships/tags" Target="../tags/tag271.xml"/><Relationship Id="rId31" Type="http://schemas.openxmlformats.org/officeDocument/2006/relationships/tags" Target="../tags/tag270.xml"/><Relationship Id="rId30" Type="http://schemas.openxmlformats.org/officeDocument/2006/relationships/tags" Target="../tags/tag269.xml"/><Relationship Id="rId3" Type="http://schemas.openxmlformats.org/officeDocument/2006/relationships/tags" Target="../tags/tag242.xml"/><Relationship Id="rId29" Type="http://schemas.openxmlformats.org/officeDocument/2006/relationships/tags" Target="../tags/tag268.xml"/><Relationship Id="rId28" Type="http://schemas.openxmlformats.org/officeDocument/2006/relationships/tags" Target="../tags/tag267.xml"/><Relationship Id="rId27" Type="http://schemas.openxmlformats.org/officeDocument/2006/relationships/tags" Target="../tags/tag266.xml"/><Relationship Id="rId26" Type="http://schemas.openxmlformats.org/officeDocument/2006/relationships/tags" Target="../tags/tag265.xml"/><Relationship Id="rId25" Type="http://schemas.openxmlformats.org/officeDocument/2006/relationships/tags" Target="../tags/tag264.xml"/><Relationship Id="rId24" Type="http://schemas.openxmlformats.org/officeDocument/2006/relationships/tags" Target="../tags/tag263.xml"/><Relationship Id="rId23" Type="http://schemas.openxmlformats.org/officeDocument/2006/relationships/tags" Target="../tags/tag262.xml"/><Relationship Id="rId22" Type="http://schemas.openxmlformats.org/officeDocument/2006/relationships/tags" Target="../tags/tag261.xml"/><Relationship Id="rId21" Type="http://schemas.openxmlformats.org/officeDocument/2006/relationships/tags" Target="../tags/tag260.xml"/><Relationship Id="rId20" Type="http://schemas.openxmlformats.org/officeDocument/2006/relationships/tags" Target="../tags/tag259.xml"/><Relationship Id="rId2" Type="http://schemas.openxmlformats.org/officeDocument/2006/relationships/tags" Target="../tags/tag241.xml"/><Relationship Id="rId19" Type="http://schemas.openxmlformats.org/officeDocument/2006/relationships/tags" Target="../tags/tag258.xml"/><Relationship Id="rId18" Type="http://schemas.openxmlformats.org/officeDocument/2006/relationships/tags" Target="../tags/tag257.xml"/><Relationship Id="rId17" Type="http://schemas.openxmlformats.org/officeDocument/2006/relationships/tags" Target="../tags/tag256.xml"/><Relationship Id="rId16" Type="http://schemas.openxmlformats.org/officeDocument/2006/relationships/tags" Target="../tags/tag255.xml"/><Relationship Id="rId15" Type="http://schemas.openxmlformats.org/officeDocument/2006/relationships/tags" Target="../tags/tag254.xml"/><Relationship Id="rId14" Type="http://schemas.openxmlformats.org/officeDocument/2006/relationships/tags" Target="../tags/tag253.xml"/><Relationship Id="rId13" Type="http://schemas.openxmlformats.org/officeDocument/2006/relationships/tags" Target="../tags/tag252.xml"/><Relationship Id="rId12" Type="http://schemas.openxmlformats.org/officeDocument/2006/relationships/tags" Target="../tags/tag251.xml"/><Relationship Id="rId11" Type="http://schemas.openxmlformats.org/officeDocument/2006/relationships/tags" Target="../tags/tag250.xml"/><Relationship Id="rId10" Type="http://schemas.openxmlformats.org/officeDocument/2006/relationships/tags" Target="../tags/tag249.xml"/><Relationship Id="rId1" Type="http://schemas.openxmlformats.org/officeDocument/2006/relationships/tags" Target="../tags/tag240.xml"/></Relationships>
</file>

<file path=ppt/slides/_rels/slide19.xml.rels><?xml version="1.0" encoding="UTF-8" standalone="yes"?>
<Relationships xmlns="http://schemas.openxmlformats.org/package/2006/relationships"><Relationship Id="rId9" Type="http://schemas.openxmlformats.org/officeDocument/2006/relationships/tags" Target="../tags/tag281.xml"/><Relationship Id="rId8" Type="http://schemas.openxmlformats.org/officeDocument/2006/relationships/tags" Target="../tags/tag280.xml"/><Relationship Id="rId7" Type="http://schemas.openxmlformats.org/officeDocument/2006/relationships/tags" Target="../tags/tag279.xml"/><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tags" Target="../tags/tag274.xml"/><Relationship Id="rId19" Type="http://schemas.openxmlformats.org/officeDocument/2006/relationships/slideLayout" Target="../slideLayouts/slideLayout2.xml"/><Relationship Id="rId18" Type="http://schemas.openxmlformats.org/officeDocument/2006/relationships/tags" Target="../tags/tag290.xml"/><Relationship Id="rId17" Type="http://schemas.openxmlformats.org/officeDocument/2006/relationships/tags" Target="../tags/tag289.xml"/><Relationship Id="rId16" Type="http://schemas.openxmlformats.org/officeDocument/2006/relationships/tags" Target="../tags/tag288.xml"/><Relationship Id="rId15" Type="http://schemas.openxmlformats.org/officeDocument/2006/relationships/tags" Target="../tags/tag287.xml"/><Relationship Id="rId14" Type="http://schemas.openxmlformats.org/officeDocument/2006/relationships/tags" Target="../tags/tag286.xml"/><Relationship Id="rId13" Type="http://schemas.openxmlformats.org/officeDocument/2006/relationships/tags" Target="../tags/tag285.xml"/><Relationship Id="rId12" Type="http://schemas.openxmlformats.org/officeDocument/2006/relationships/tags" Target="../tags/tag284.xml"/><Relationship Id="rId11" Type="http://schemas.openxmlformats.org/officeDocument/2006/relationships/tags" Target="../tags/tag283.xml"/><Relationship Id="rId10" Type="http://schemas.openxmlformats.org/officeDocument/2006/relationships/tags" Target="../tags/tag282.xml"/><Relationship Id="rId1" Type="http://schemas.openxmlformats.org/officeDocument/2006/relationships/tags" Target="../tags/tag27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5.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292.xml"/><Relationship Id="rId1" Type="http://schemas.openxmlformats.org/officeDocument/2006/relationships/tags" Target="../tags/tag291.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tags" Target="../tags/tag294.xml"/><Relationship Id="rId1" Type="http://schemas.openxmlformats.org/officeDocument/2006/relationships/tags" Target="../tags/tag29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6.xml"/><Relationship Id="rId1" Type="http://schemas.openxmlformats.org/officeDocument/2006/relationships/tags" Target="../tags/tag295.xml"/></Relationships>
</file>

<file path=ppt/slides/_rels/slide23.xml.rels><?xml version="1.0" encoding="UTF-8" standalone="yes"?>
<Relationships xmlns="http://schemas.openxmlformats.org/package/2006/relationships"><Relationship Id="rId9" Type="http://schemas.openxmlformats.org/officeDocument/2006/relationships/tags" Target="../tags/tag305.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tags" Target="../tags/tag302.xml"/><Relationship Id="rId5" Type="http://schemas.openxmlformats.org/officeDocument/2006/relationships/tags" Target="../tags/tag301.xml"/><Relationship Id="rId4" Type="http://schemas.openxmlformats.org/officeDocument/2006/relationships/tags" Target="../tags/tag300.xml"/><Relationship Id="rId3" Type="http://schemas.openxmlformats.org/officeDocument/2006/relationships/tags" Target="../tags/tag299.xml"/><Relationship Id="rId2" Type="http://schemas.openxmlformats.org/officeDocument/2006/relationships/tags" Target="../tags/tag298.xml"/><Relationship Id="rId10" Type="http://schemas.openxmlformats.org/officeDocument/2006/relationships/slideLayout" Target="../slideLayouts/slideLayout2.xml"/><Relationship Id="rId1" Type="http://schemas.openxmlformats.org/officeDocument/2006/relationships/tags" Target="../tags/tag29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06.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307.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tags" Target="../tags/tag308.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tags" Target="../tags/tag30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7.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315.xml"/><Relationship Id="rId1" Type="http://schemas.openxmlformats.org/officeDocument/2006/relationships/tags" Target="../tags/tag314.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tags" Target="../tags/tag320.xml"/><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tags" Target="../tags/tag317.xml"/><Relationship Id="rId1" Type="http://schemas.openxmlformats.org/officeDocument/2006/relationships/tags" Target="../tags/tag316.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tags" Target="../tags/tag322.xml"/><Relationship Id="rId1" Type="http://schemas.openxmlformats.org/officeDocument/2006/relationships/tags" Target="../tags/tag321.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tags" Target="../tags/tag323.xml"/></Relationships>
</file>

<file path=ppt/slides/_rels/slide4.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9" Type="http://schemas.openxmlformats.org/officeDocument/2006/relationships/slideLayout" Target="../slideLayouts/slideLayout2.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6" Type="http://schemas.openxmlformats.org/officeDocument/2006/relationships/slideLayout" Target="../slideLayouts/slideLayout2.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image" Target="../media/image7.png"/><Relationship Id="rId2" Type="http://schemas.openxmlformats.org/officeDocument/2006/relationships/tags" Target="../tags/tag42.xml"/><Relationship Id="rId17" Type="http://schemas.openxmlformats.org/officeDocument/2006/relationships/slideLayout" Target="../slideLayouts/slideLayout2.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1.xml"/></Relationships>
</file>

<file path=ppt/slides/_rels/slide7.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4" Type="http://schemas.openxmlformats.org/officeDocument/2006/relationships/slideLayout" Target="../slideLayouts/slideLayout2.xml"/><Relationship Id="rId23" Type="http://schemas.openxmlformats.org/officeDocument/2006/relationships/tags" Target="../tags/tag78.xml"/><Relationship Id="rId22" Type="http://schemas.openxmlformats.org/officeDocument/2006/relationships/tags" Target="../tags/tag77.xml"/><Relationship Id="rId21" Type="http://schemas.openxmlformats.org/officeDocument/2006/relationships/tags" Target="../tags/tag76.xml"/><Relationship Id="rId20" Type="http://schemas.openxmlformats.org/officeDocument/2006/relationships/tags" Target="../tags/tag75.xml"/><Relationship Id="rId2" Type="http://schemas.openxmlformats.org/officeDocument/2006/relationships/tags" Target="../tags/tag57.xml"/><Relationship Id="rId19" Type="http://schemas.openxmlformats.org/officeDocument/2006/relationships/tags" Target="../tags/tag74.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tags" Target="../tags/tag56.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2828925" y="4206875"/>
            <a:ext cx="6097588" cy="296863"/>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fontAlgn="auto"/>
            <a:r>
              <a:rPr lang="en-US" altLang="zh-CN" sz="1335" strike="noStrike" noProof="1">
                <a:solidFill>
                  <a:srgbClr val="FFFFFF">
                    <a:lumMod val="50000"/>
                  </a:srgbClr>
                </a:solidFill>
                <a:latin typeface="Calibri" panose="020F0502020204030204"/>
                <a:ea typeface="宋体" panose="02010600030101010101" pitchFamily="2" charset="-122"/>
                <a:cs typeface="+mn-cs"/>
              </a:rPr>
              <a:t>THANK YOU FOR WATCHING</a:t>
            </a:r>
            <a:endParaRPr lang="zh-CN" altLang="en-US" sz="1335" strike="noStrike" noProof="1">
              <a:solidFill>
                <a:srgbClr val="FFFFFF">
                  <a:lumMod val="50000"/>
                </a:srgbClr>
              </a:solidFill>
              <a:latin typeface="Calibri" panose="020F0502020204030204"/>
              <a:ea typeface="宋体" panose="02010600030101010101" pitchFamily="2" charset="-122"/>
            </a:endParaRPr>
          </a:p>
        </p:txBody>
      </p:sp>
      <p:grpSp>
        <p:nvGrpSpPr>
          <p:cNvPr id="21" name="PA_组合 20"/>
          <p:cNvGrpSpPr/>
          <p:nvPr/>
        </p:nvGrpSpPr>
        <p:grpSpPr>
          <a:xfrm>
            <a:off x="-25400" y="3955098"/>
            <a:ext cx="12192000" cy="71437"/>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fontAlgn="auto"/>
              <a:endParaRPr lang="zh-CN" altLang="en-US" sz="2400" strike="noStrike" noProof="1">
                <a:solidFill>
                  <a:srgbClr val="FFFFFF"/>
                </a:solidFill>
                <a:latin typeface="Calibri" panose="020F0502020204030204"/>
                <a:ea typeface="宋体" panose="02010600030101010101" pitchFamily="2" charset="-122"/>
              </a:endParaRPr>
            </a:p>
          </p:txBody>
        </p:sp>
      </p:grpSp>
      <p:pic>
        <p:nvPicPr>
          <p:cNvPr id="37897" name="Picture 5" descr="C:\Users\dev\Desktop\xx.png"/>
          <p:cNvPicPr>
            <a:picLocks noChangeAspect="1"/>
          </p:cNvPicPr>
          <p:nvPr/>
        </p:nvPicPr>
        <p:blipFill>
          <a:blip r:embed="rId2"/>
          <a:stretch>
            <a:fillRect/>
          </a:stretch>
        </p:blipFill>
        <p:spPr>
          <a:xfrm>
            <a:off x="5378450" y="420688"/>
            <a:ext cx="1331913" cy="1331912"/>
          </a:xfrm>
          <a:prstGeom prst="rect">
            <a:avLst/>
          </a:prstGeom>
          <a:noFill/>
          <a:ln w="9525">
            <a:noFill/>
          </a:ln>
        </p:spPr>
      </p:pic>
      <p:sp>
        <p:nvSpPr>
          <p:cNvPr id="37898" name="文本框 1"/>
          <p:cNvSpPr txBox="1"/>
          <p:nvPr/>
        </p:nvSpPr>
        <p:spPr>
          <a:xfrm>
            <a:off x="2219325" y="1861185"/>
            <a:ext cx="7915275" cy="878840"/>
          </a:xfrm>
          <a:prstGeom prst="rect">
            <a:avLst/>
          </a:prstGeom>
          <a:noFill/>
          <a:ln w="9525">
            <a:noFill/>
          </a:ln>
        </p:spPr>
        <p:txBody>
          <a:bodyPr wrap="square" anchor="t">
            <a:spAutoFit/>
          </a:bodyPr>
          <a:lstStyle/>
          <a:p>
            <a:pPr algn="ctr">
              <a:lnSpc>
                <a:spcPct val="160000"/>
              </a:lnSpc>
            </a:pPr>
            <a:r>
              <a:rPr lang="en-US" altLang="zh-CN" sz="3200" dirty="0">
                <a:solidFill>
                  <a:srgbClr val="FF0000"/>
                </a:solidFill>
                <a:latin typeface="等线" panose="02010600030101010101" charset="-122"/>
                <a:ea typeface="宋体" panose="02010600030101010101" pitchFamily="2" charset="-122"/>
              </a:rPr>
              <a:t>RxJava</a:t>
            </a:r>
            <a:endParaRPr lang="en-US" altLang="zh-CN" sz="3200" dirty="0">
              <a:solidFill>
                <a:srgbClr val="FF0000"/>
              </a:solidFill>
              <a:latin typeface="等线" panose="02010600030101010101" charset="-122"/>
              <a:ea typeface="宋体" panose="02010600030101010101" pitchFamily="2" charset="-122"/>
            </a:endParaRPr>
          </a:p>
        </p:txBody>
      </p:sp>
      <p:grpSp>
        <p:nvGrpSpPr>
          <p:cNvPr id="37899" name="组合 1"/>
          <p:cNvGrpSpPr/>
          <p:nvPr/>
        </p:nvGrpSpPr>
        <p:grpSpPr>
          <a:xfrm>
            <a:off x="4269105" y="4504062"/>
            <a:ext cx="4092877" cy="369332"/>
            <a:chOff x="1139058" y="5604513"/>
            <a:chExt cx="4093013" cy="368776"/>
          </a:xfrm>
        </p:grpSpPr>
        <p:grpSp>
          <p:nvGrpSpPr>
            <p:cNvPr id="37900" name="PA_组合 23"/>
            <p:cNvGrpSpPr/>
            <p:nvPr/>
          </p:nvGrpSpPr>
          <p:grpSpPr>
            <a:xfrm>
              <a:off x="1139058" y="5609179"/>
              <a:ext cx="359175" cy="360000"/>
              <a:chOff x="801291" y="3535885"/>
              <a:chExt cx="219347" cy="219347"/>
            </a:xfrm>
          </p:grpSpPr>
          <p:sp>
            <p:nvSpPr>
              <p:cNvPr id="2"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nvGrpSpPr>
              <p:cNvPr id="37902" name="组合 25"/>
              <p:cNvGrpSpPr/>
              <p:nvPr/>
            </p:nvGrpSpPr>
            <p:grpSpPr>
              <a:xfrm>
                <a:off x="860980" y="3583766"/>
                <a:ext cx="100336" cy="114060"/>
                <a:chOff x="860980" y="3583766"/>
                <a:chExt cx="100336" cy="114060"/>
              </a:xfrm>
            </p:grpSpPr>
            <p:sp>
              <p:nvSpPr>
                <p:cNvPr id="3"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sp>
              <p:nvSpPr>
                <p:cNvPr id="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FFFF00"/>
                    </a:solidFill>
                    <a:latin typeface="微软雅黑" panose="020B0503020204020204" pitchFamily="34" charset="-122"/>
                    <a:ea typeface="微软雅黑" panose="020B0503020204020204" pitchFamily="34" charset="-122"/>
                  </a:endParaRPr>
                </a:p>
              </p:txBody>
            </p:sp>
          </p:grpSp>
        </p:grpSp>
        <p:sp>
          <p:nvSpPr>
            <p:cNvPr id="37905" name="PA_文本框 19"/>
            <p:cNvSpPr txBox="1"/>
            <p:nvPr>
              <p:custDataLst>
                <p:tags r:id="rId3"/>
              </p:custDataLst>
            </p:nvPr>
          </p:nvSpPr>
          <p:spPr>
            <a:xfrm>
              <a:off x="1498233" y="5604513"/>
              <a:ext cx="3733838" cy="368776"/>
            </a:xfrm>
            <a:prstGeom prst="rect">
              <a:avLst/>
            </a:prstGeom>
            <a:noFill/>
            <a:ln w="9525">
              <a:noFill/>
            </a:ln>
          </p:spPr>
          <p:txBody>
            <a:bodyPr wrap="none" anchor="t">
              <a:spAutoFit/>
            </a:bodyPr>
            <a:lstStyle/>
            <a:p>
              <a:pPr defTabSz="1219200"/>
              <a:r>
                <a:rPr lang="zh-CN" altLang="en-US" dirty="0">
                  <a:latin typeface="微软雅黑" panose="020B0503020204020204" pitchFamily="34" charset="-122"/>
                  <a:ea typeface="微软雅黑" panose="020B0503020204020204" pitchFamily="34" charset="-122"/>
                </a:rPr>
                <a:t>主讲老师</a:t>
              </a:r>
              <a:r>
                <a:rPr lang="en-US" altLang="zh-CN" dirty="0">
                  <a:latin typeface="微软雅黑" panose="020B0503020204020204" pitchFamily="34" charset="-122"/>
                  <a:ea typeface="微软雅黑" panose="020B0503020204020204" pitchFamily="34" charset="-122"/>
                </a:rPr>
                <a:t>Zero</a:t>
              </a:r>
              <a:r>
                <a:rPr lang="zh-CN" altLang="zh-CN" dirty="0">
                  <a:latin typeface="微软雅黑" panose="020B0503020204020204" pitchFamily="34" charset="-122"/>
                  <a:ea typeface="微软雅黑" panose="020B0503020204020204" pitchFamily="34" charset="-122"/>
                </a:rPr>
                <a:t>老师</a:t>
              </a:r>
              <a:r>
                <a:rPr lang="zh-CN" altLang="en-US"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2124346685</a:t>
              </a:r>
              <a:endParaRPr lang="en-US" altLang="zh-CN" b="1" dirty="0">
                <a:latin typeface="微软雅黑" panose="020B0503020204020204" pitchFamily="34" charset="-122"/>
                <a:ea typeface="微软雅黑" panose="020B0503020204020204" pitchFamily="34" charset="-122"/>
              </a:endParaRPr>
            </a:p>
          </p:txBody>
        </p:sp>
      </p:grpSp>
      <p:grpSp>
        <p:nvGrpSpPr>
          <p:cNvPr id="37906" name="组合 2"/>
          <p:cNvGrpSpPr/>
          <p:nvPr/>
        </p:nvGrpSpPr>
        <p:grpSpPr>
          <a:xfrm>
            <a:off x="4319588" y="5273675"/>
            <a:ext cx="3930778" cy="368300"/>
            <a:chOff x="4060522" y="5638470"/>
            <a:chExt cx="3931720" cy="367746"/>
          </a:xfrm>
        </p:grpSpPr>
        <p:grpSp>
          <p:nvGrpSpPr>
            <p:cNvPr id="37907" name="PA_组合 14"/>
            <p:cNvGrpSpPr/>
            <p:nvPr/>
          </p:nvGrpSpPr>
          <p:grpSpPr>
            <a:xfrm>
              <a:off x="4060522" y="5643136"/>
              <a:ext cx="360000" cy="360000"/>
              <a:chOff x="4248" y="3024"/>
              <a:chExt cx="600" cy="599"/>
            </a:xfrm>
          </p:grpSpPr>
          <p:sp>
            <p:nvSpPr>
              <p:cNvPr id="9"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37909" name="Group 16"/>
              <p:cNvGrpSpPr/>
              <p:nvPr/>
            </p:nvGrpSpPr>
            <p:grpSpPr>
              <a:xfrm>
                <a:off x="4441" y="3144"/>
                <a:ext cx="215" cy="345"/>
                <a:chOff x="4441" y="3144"/>
                <a:chExt cx="215" cy="345"/>
              </a:xfrm>
            </p:grpSpPr>
            <p:sp>
              <p:nvSpPr>
                <p:cNvPr id="1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1"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fontAlgn="auto"/>
                  <a:endParaRPr lang="zh-CN" altLang="en-US" sz="2135" strike="noStrike" noProof="1">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7912" name="PA_文本框 20"/>
            <p:cNvSpPr txBox="1"/>
            <p:nvPr>
              <p:custDataLst>
                <p:tags r:id="rId4"/>
              </p:custDataLst>
            </p:nvPr>
          </p:nvSpPr>
          <p:spPr>
            <a:xfrm>
              <a:off x="4411254" y="5638470"/>
              <a:ext cx="3580988" cy="367746"/>
            </a:xfrm>
            <a:prstGeom prst="rect">
              <a:avLst/>
            </a:prstGeom>
            <a:noFill/>
            <a:ln w="9525">
              <a:noFill/>
            </a:ln>
          </p:spPr>
          <p:txBody>
            <a:bodyPr wrap="none" anchor="t">
              <a:spAutoFit/>
            </a:bodyPr>
            <a:lstStyle/>
            <a:p>
              <a:pPr algn="l" defTabSz="1219200"/>
              <a:r>
                <a:rPr lang="zh-CN" altLang="en-US" dirty="0">
                  <a:solidFill>
                    <a:srgbClr val="7A7A7A"/>
                  </a:solidFill>
                  <a:latin typeface="微软雅黑" panose="020B0503020204020204" pitchFamily="34" charset="-122"/>
                  <a:ea typeface="微软雅黑" panose="020B0503020204020204" pitchFamily="34" charset="-122"/>
                </a:rPr>
                <a:t>课程咨询</a:t>
              </a:r>
              <a:r>
                <a:rPr dirty="0">
                  <a:solidFill>
                    <a:srgbClr val="7A7A7A"/>
                  </a:solidFill>
                  <a:latin typeface="微软雅黑" panose="020B0503020204020204" pitchFamily="34" charset="-122"/>
                  <a:ea typeface="微软雅黑" panose="020B0503020204020204" pitchFamily="34" charset="-122"/>
                  <a:sym typeface="+mn-ea"/>
                </a:rPr>
                <a:t>阿媛老师</a:t>
              </a:r>
              <a:r>
                <a:rPr lang="zh-CN" altLang="en-US" dirty="0">
                  <a:latin typeface="微软雅黑" panose="020B0503020204020204" pitchFamily="34" charset="-122"/>
                  <a:ea typeface="微软雅黑" panose="020B0503020204020204" pitchFamily="34" charset="-122"/>
                  <a:sym typeface="+mn-ea"/>
                </a:rPr>
                <a:t>：</a:t>
              </a:r>
              <a:r>
                <a:rPr dirty="0">
                  <a:solidFill>
                    <a:srgbClr val="7A7A7A"/>
                  </a:solidFill>
                  <a:latin typeface="微软雅黑" panose="020B0503020204020204" pitchFamily="34" charset="-122"/>
                  <a:ea typeface="微软雅黑" panose="020B0503020204020204" pitchFamily="34" charset="-122"/>
                  <a:sym typeface="+mn-ea"/>
                </a:rPr>
                <a:t>2807762965</a:t>
              </a:r>
              <a:endParaRPr dirty="0">
                <a:solidFill>
                  <a:srgbClr val="7A7A7A"/>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366068" y="3012440"/>
            <a:ext cx="1620520" cy="36830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just"/>
            <a:r>
              <a:rPr lang="en-US" altLang="zh-CN">
                <a:solidFill>
                  <a:schemeClr val="accent4"/>
                </a:solidFill>
                <a:effectLst/>
              </a:rPr>
              <a:t>20:05</a:t>
            </a:r>
            <a:r>
              <a:rPr lang="zh-CN" altLang="en-US">
                <a:solidFill>
                  <a:schemeClr val="accent4"/>
                </a:solidFill>
                <a:effectLst/>
              </a:rPr>
              <a:t>正式上课</a:t>
            </a:r>
            <a:endParaRPr lang="zh-CN" altLang="en-US">
              <a:solidFill>
                <a:schemeClr val="accent4"/>
              </a:solidFill>
              <a:effectLst/>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calcmode="lin" valueType="num">
                                      <p:cBhvr>
                                        <p:cTn id="14"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calcmode="lin" valueType="num">
                                      <p:cBhvr>
                                        <p:cTn id="15" dur="700" fill="hold">
                                          <p:stCondLst>
                                            <p:cond delay="0"/>
                                          </p:stCondLst>
                                        </p:cTn>
                                        <p:tgtEl>
                                          <p:spTgt spid="21"/>
                                        </p:tgtEl>
                                        <p:attrNameLst>
                                          <p:attrName>ppt_h</p:attrName>
                                        </p:attrNameLst>
                                      </p:cBhvr>
                                      <p:tavLst>
                                        <p:tav tm="0" fmla="#ppt_h-(-#ppt_h)*((1.5-1.5*$)^2-(1.5-1.5*$)^3)">
                                          <p:val>
                                            <p:fltVal val="0"/>
                                          </p:val>
                                        </p:tav>
                                        <p:tav tm="100000">
                                          <p:val>
                                            <p:fltVal val="1"/>
                                          </p:val>
                                        </p:tav>
                                      </p:tavLst>
                                    </p:anim>
                                    <p:anim calcmode="lin" valueType="num">
                                      <p:cBhvr>
                                        <p:cTn id="16"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Hot Observable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和</a:t>
            </a:r>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Cold Observable</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22" name="八角星 21"/>
          <p:cNvSpPr/>
          <p:nvPr>
            <p:custDataLst>
              <p:tags r:id="rId3"/>
            </p:custDataLst>
          </p:nvPr>
        </p:nvSpPr>
        <p:spPr>
          <a:xfrm rot="1349669">
            <a:off x="1666482" y="1536959"/>
            <a:ext cx="2111792" cy="2111792"/>
          </a:xfrm>
          <a:prstGeom prst="star8">
            <a:avLst>
              <a:gd name="adj" fmla="val 28038"/>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Autofit/>
          </a:bodyPr>
          <a:p>
            <a:pPr algn="just"/>
            <a:endParaRPr lang="zh-CN" altLang="en-US" dirty="0" err="1">
              <a:solidFill>
                <a:srgbClr val="FFFFFF"/>
              </a:solidFill>
              <a:sym typeface="Arial" panose="020B0604020202020204" pitchFamily="34" charset="0"/>
            </a:endParaRPr>
          </a:p>
        </p:txBody>
      </p:sp>
      <p:sp>
        <p:nvSpPr>
          <p:cNvPr id="35" name="任意多边形 34"/>
          <p:cNvSpPr/>
          <p:nvPr>
            <p:custDataLst>
              <p:tags r:id="rId4"/>
            </p:custDataLst>
          </p:nvPr>
        </p:nvSpPr>
        <p:spPr>
          <a:xfrm>
            <a:off x="2012799" y="1883277"/>
            <a:ext cx="1418331" cy="1418331"/>
          </a:xfrm>
          <a:custGeom>
            <a:avLst/>
            <a:gdLst>
              <a:gd name="connsiteX0" fmla="*/ 1051562 w 1487252"/>
              <a:gd name="connsiteY0" fmla="*/ 0 h 1487252"/>
              <a:gd name="connsiteX1" fmla="*/ 1170427 w 1487252"/>
              <a:gd name="connsiteY1" fmla="*/ 316741 h 1487252"/>
              <a:gd name="connsiteX2" fmla="*/ 1487193 w 1487252"/>
              <a:gd name="connsiteY2" fmla="*/ 435547 h 1487252"/>
              <a:gd name="connsiteX3" fmla="*/ 1347273 w 1487252"/>
              <a:gd name="connsiteY3" fmla="*/ 743570 h 1487252"/>
              <a:gd name="connsiteX4" fmla="*/ 1487252 w 1487252"/>
              <a:gd name="connsiteY4" fmla="*/ 1051562 h 1487252"/>
              <a:gd name="connsiteX5" fmla="*/ 1170512 w 1487252"/>
              <a:gd name="connsiteY5" fmla="*/ 1170427 h 1487252"/>
              <a:gd name="connsiteX6" fmla="*/ 1051705 w 1487252"/>
              <a:gd name="connsiteY6" fmla="*/ 1487193 h 1487252"/>
              <a:gd name="connsiteX7" fmla="*/ 743682 w 1487252"/>
              <a:gd name="connsiteY7" fmla="*/ 1347273 h 1487252"/>
              <a:gd name="connsiteX8" fmla="*/ 435690 w 1487252"/>
              <a:gd name="connsiteY8" fmla="*/ 1487252 h 1487252"/>
              <a:gd name="connsiteX9" fmla="*/ 316826 w 1487252"/>
              <a:gd name="connsiteY9" fmla="*/ 1170512 h 1487252"/>
              <a:gd name="connsiteX10" fmla="*/ 59 w 1487252"/>
              <a:gd name="connsiteY10" fmla="*/ 1051705 h 1487252"/>
              <a:gd name="connsiteX11" fmla="*/ 139979 w 1487252"/>
              <a:gd name="connsiteY11" fmla="*/ 743682 h 1487252"/>
              <a:gd name="connsiteX12" fmla="*/ 0 w 1487252"/>
              <a:gd name="connsiteY12" fmla="*/ 435690 h 1487252"/>
              <a:gd name="connsiteX13" fmla="*/ 316741 w 1487252"/>
              <a:gd name="connsiteY13" fmla="*/ 316826 h 1487252"/>
              <a:gd name="connsiteX14" fmla="*/ 435547 w 1487252"/>
              <a:gd name="connsiteY14" fmla="*/ 59 h 1487252"/>
              <a:gd name="connsiteX15" fmla="*/ 743570 w 1487252"/>
              <a:gd name="connsiteY15" fmla="*/ 139979 h 14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7252" h="1487252">
                <a:moveTo>
                  <a:pt x="1051562" y="0"/>
                </a:moveTo>
                <a:lnTo>
                  <a:pt x="1170427" y="316741"/>
                </a:lnTo>
                <a:lnTo>
                  <a:pt x="1487193" y="435547"/>
                </a:lnTo>
                <a:lnTo>
                  <a:pt x="1347273" y="743570"/>
                </a:lnTo>
                <a:lnTo>
                  <a:pt x="1487252" y="1051562"/>
                </a:lnTo>
                <a:lnTo>
                  <a:pt x="1170512" y="1170427"/>
                </a:lnTo>
                <a:lnTo>
                  <a:pt x="1051705" y="1487193"/>
                </a:lnTo>
                <a:lnTo>
                  <a:pt x="743682" y="1347273"/>
                </a:lnTo>
                <a:lnTo>
                  <a:pt x="435690" y="1487252"/>
                </a:lnTo>
                <a:lnTo>
                  <a:pt x="316826" y="1170512"/>
                </a:lnTo>
                <a:lnTo>
                  <a:pt x="59" y="1051705"/>
                </a:lnTo>
                <a:lnTo>
                  <a:pt x="139979" y="743682"/>
                </a:lnTo>
                <a:lnTo>
                  <a:pt x="0" y="435690"/>
                </a:lnTo>
                <a:lnTo>
                  <a:pt x="316741" y="316826"/>
                </a:lnTo>
                <a:lnTo>
                  <a:pt x="435547" y="59"/>
                </a:lnTo>
                <a:lnTo>
                  <a:pt x="743570" y="139979"/>
                </a:lnTo>
                <a:close/>
              </a:path>
            </a:pathLst>
          </a:custGeom>
          <a:solidFill>
            <a:schemeClr val="bg1"/>
          </a:solidFill>
        </p:spPr>
        <p:txBody>
          <a:bodyPr rot="0" spcFirstLastPara="0" vertOverflow="overflow" horzOverflow="overflow" vert="horz" wrap="square" lIns="91440" tIns="45720" rIns="91440" bIns="45720" numCol="1" spcCol="0" rtlCol="0" fromWordArt="0" anchor="ctr" anchorCtr="0" forceAA="0" compatLnSpc="1">
            <a:normAutofit/>
          </a:bodyPr>
          <a:p>
            <a:pPr algn="ctr"/>
            <a:r>
              <a:rPr lang="en-US" altLang="zh-CN" smtClean="0">
                <a:solidFill>
                  <a:schemeClr val="accent1">
                    <a:lumMod val="50000"/>
                  </a:schemeClr>
                </a:solidFill>
              </a:rPr>
              <a:t>Observable的分类 - Hot 和 Cold之分</a:t>
            </a:r>
            <a:endParaRPr lang="en-US" altLang="zh-CN" smtClean="0">
              <a:solidFill>
                <a:schemeClr val="accent1">
                  <a:lumMod val="50000"/>
                </a:schemeClr>
              </a:solidFill>
              <a:sym typeface="Arial" panose="020B0604020202020204" pitchFamily="34" charset="0"/>
            </a:endParaRPr>
          </a:p>
        </p:txBody>
      </p:sp>
      <p:sp>
        <p:nvSpPr>
          <p:cNvPr id="36" name="八角星 35"/>
          <p:cNvSpPr/>
          <p:nvPr>
            <p:custDataLst>
              <p:tags r:id="rId5"/>
            </p:custDataLst>
          </p:nvPr>
        </p:nvSpPr>
        <p:spPr>
          <a:xfrm rot="1349669">
            <a:off x="4592409" y="1536959"/>
            <a:ext cx="2111792" cy="2111792"/>
          </a:xfrm>
          <a:prstGeom prst="star8">
            <a:avLst>
              <a:gd name="adj" fmla="val 28038"/>
            </a:avLst>
          </a:prstGeom>
          <a:solidFill>
            <a:schemeClr val="accent2"/>
          </a:solidFill>
        </p:spPr>
        <p:txBody>
          <a:bodyPr rot="0" spcFirstLastPara="0" vertOverflow="overflow" horzOverflow="overflow" vert="horz" wrap="square" lIns="91440" tIns="45720" rIns="91440" bIns="45720" numCol="1" spcCol="0" rtlCol="0" fromWordArt="0" anchor="ctr" anchorCtr="0" forceAA="0" compatLnSpc="1">
            <a:noAutofit/>
          </a:bodyPr>
          <a:p>
            <a:pPr algn="just"/>
            <a:endParaRPr lang="zh-CN" altLang="en-US" dirty="0" err="1">
              <a:solidFill>
                <a:srgbClr val="FFFFFF"/>
              </a:solidFill>
              <a:sym typeface="Arial" panose="020B0604020202020204" pitchFamily="34" charset="0"/>
            </a:endParaRPr>
          </a:p>
        </p:txBody>
      </p:sp>
      <p:sp>
        <p:nvSpPr>
          <p:cNvPr id="37" name="任意多边形 36"/>
          <p:cNvSpPr/>
          <p:nvPr>
            <p:custDataLst>
              <p:tags r:id="rId6"/>
            </p:custDataLst>
          </p:nvPr>
        </p:nvSpPr>
        <p:spPr>
          <a:xfrm>
            <a:off x="4938727" y="1883277"/>
            <a:ext cx="1418331" cy="1418331"/>
          </a:xfrm>
          <a:custGeom>
            <a:avLst/>
            <a:gdLst>
              <a:gd name="connsiteX0" fmla="*/ 1051562 w 1487252"/>
              <a:gd name="connsiteY0" fmla="*/ 0 h 1487252"/>
              <a:gd name="connsiteX1" fmla="*/ 1170427 w 1487252"/>
              <a:gd name="connsiteY1" fmla="*/ 316741 h 1487252"/>
              <a:gd name="connsiteX2" fmla="*/ 1487193 w 1487252"/>
              <a:gd name="connsiteY2" fmla="*/ 435547 h 1487252"/>
              <a:gd name="connsiteX3" fmla="*/ 1347273 w 1487252"/>
              <a:gd name="connsiteY3" fmla="*/ 743570 h 1487252"/>
              <a:gd name="connsiteX4" fmla="*/ 1487252 w 1487252"/>
              <a:gd name="connsiteY4" fmla="*/ 1051562 h 1487252"/>
              <a:gd name="connsiteX5" fmla="*/ 1170512 w 1487252"/>
              <a:gd name="connsiteY5" fmla="*/ 1170427 h 1487252"/>
              <a:gd name="connsiteX6" fmla="*/ 1051705 w 1487252"/>
              <a:gd name="connsiteY6" fmla="*/ 1487193 h 1487252"/>
              <a:gd name="connsiteX7" fmla="*/ 743682 w 1487252"/>
              <a:gd name="connsiteY7" fmla="*/ 1347273 h 1487252"/>
              <a:gd name="connsiteX8" fmla="*/ 435690 w 1487252"/>
              <a:gd name="connsiteY8" fmla="*/ 1487252 h 1487252"/>
              <a:gd name="connsiteX9" fmla="*/ 316826 w 1487252"/>
              <a:gd name="connsiteY9" fmla="*/ 1170512 h 1487252"/>
              <a:gd name="connsiteX10" fmla="*/ 59 w 1487252"/>
              <a:gd name="connsiteY10" fmla="*/ 1051705 h 1487252"/>
              <a:gd name="connsiteX11" fmla="*/ 139979 w 1487252"/>
              <a:gd name="connsiteY11" fmla="*/ 743682 h 1487252"/>
              <a:gd name="connsiteX12" fmla="*/ 0 w 1487252"/>
              <a:gd name="connsiteY12" fmla="*/ 435690 h 1487252"/>
              <a:gd name="connsiteX13" fmla="*/ 316741 w 1487252"/>
              <a:gd name="connsiteY13" fmla="*/ 316826 h 1487252"/>
              <a:gd name="connsiteX14" fmla="*/ 435547 w 1487252"/>
              <a:gd name="connsiteY14" fmla="*/ 59 h 1487252"/>
              <a:gd name="connsiteX15" fmla="*/ 743570 w 1487252"/>
              <a:gd name="connsiteY15" fmla="*/ 139979 h 14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7252" h="1487252">
                <a:moveTo>
                  <a:pt x="1051562" y="0"/>
                </a:moveTo>
                <a:lnTo>
                  <a:pt x="1170427" y="316741"/>
                </a:lnTo>
                <a:lnTo>
                  <a:pt x="1487193" y="435547"/>
                </a:lnTo>
                <a:lnTo>
                  <a:pt x="1347273" y="743570"/>
                </a:lnTo>
                <a:lnTo>
                  <a:pt x="1487252" y="1051562"/>
                </a:lnTo>
                <a:lnTo>
                  <a:pt x="1170512" y="1170427"/>
                </a:lnTo>
                <a:lnTo>
                  <a:pt x="1051705" y="1487193"/>
                </a:lnTo>
                <a:lnTo>
                  <a:pt x="743682" y="1347273"/>
                </a:lnTo>
                <a:lnTo>
                  <a:pt x="435690" y="1487252"/>
                </a:lnTo>
                <a:lnTo>
                  <a:pt x="316826" y="1170512"/>
                </a:lnTo>
                <a:lnTo>
                  <a:pt x="59" y="1051705"/>
                </a:lnTo>
                <a:lnTo>
                  <a:pt x="139979" y="743682"/>
                </a:lnTo>
                <a:lnTo>
                  <a:pt x="0" y="435690"/>
                </a:lnTo>
                <a:lnTo>
                  <a:pt x="316741" y="316826"/>
                </a:lnTo>
                <a:lnTo>
                  <a:pt x="435547" y="59"/>
                </a:lnTo>
                <a:lnTo>
                  <a:pt x="743570" y="139979"/>
                </a:lnTo>
                <a:close/>
              </a:path>
            </a:pathLst>
          </a:custGeom>
          <a:solidFill>
            <a:schemeClr val="bg1"/>
          </a:solidFill>
        </p:spPr>
        <p:txBody>
          <a:bodyPr rot="0" spcFirstLastPara="0" vertOverflow="overflow" horzOverflow="overflow" vert="horz" wrap="square" lIns="91440" tIns="45720" rIns="91440" bIns="45720" numCol="1" spcCol="0" rtlCol="0" fromWordArt="0" anchor="ctr" anchorCtr="0" forceAA="0" compatLnSpc="1">
            <a:normAutofit/>
          </a:bodyPr>
          <a:p>
            <a:pPr algn="ctr"/>
            <a:r>
              <a:rPr lang="en-US" altLang="zh-CN" smtClean="0">
                <a:solidFill>
                  <a:schemeClr val="accent2">
                    <a:lumMod val="50000"/>
                  </a:schemeClr>
                </a:solidFill>
              </a:rPr>
              <a:t>Cold Observable</a:t>
            </a:r>
            <a:endParaRPr lang="en-US" altLang="zh-CN" smtClean="0">
              <a:solidFill>
                <a:schemeClr val="accent2">
                  <a:lumMod val="50000"/>
                </a:schemeClr>
              </a:solidFill>
              <a:sym typeface="Arial" panose="020B0604020202020204" pitchFamily="34" charset="0"/>
            </a:endParaRPr>
          </a:p>
        </p:txBody>
      </p:sp>
      <p:sp>
        <p:nvSpPr>
          <p:cNvPr id="38" name="八角星 37"/>
          <p:cNvSpPr/>
          <p:nvPr>
            <p:custDataLst>
              <p:tags r:id="rId7"/>
            </p:custDataLst>
          </p:nvPr>
        </p:nvSpPr>
        <p:spPr>
          <a:xfrm rot="1349669">
            <a:off x="7489408" y="1536959"/>
            <a:ext cx="2111792" cy="2111792"/>
          </a:xfrm>
          <a:prstGeom prst="star8">
            <a:avLst>
              <a:gd name="adj" fmla="val 28038"/>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noAutofit/>
          </a:bodyPr>
          <a:p>
            <a:pPr algn="just"/>
            <a:endParaRPr lang="zh-CN" altLang="en-US" dirty="0" err="1">
              <a:solidFill>
                <a:srgbClr val="FFFFFF"/>
              </a:solidFill>
              <a:sym typeface="Arial" panose="020B0604020202020204" pitchFamily="34" charset="0"/>
            </a:endParaRPr>
          </a:p>
        </p:txBody>
      </p:sp>
      <p:sp>
        <p:nvSpPr>
          <p:cNvPr id="39" name="任意多边形 38"/>
          <p:cNvSpPr/>
          <p:nvPr>
            <p:custDataLst>
              <p:tags r:id="rId8"/>
            </p:custDataLst>
          </p:nvPr>
        </p:nvSpPr>
        <p:spPr>
          <a:xfrm>
            <a:off x="7836552" y="1884103"/>
            <a:ext cx="1418331" cy="1418331"/>
          </a:xfrm>
          <a:custGeom>
            <a:avLst/>
            <a:gdLst>
              <a:gd name="connsiteX0" fmla="*/ 1051562 w 1487252"/>
              <a:gd name="connsiteY0" fmla="*/ 0 h 1487252"/>
              <a:gd name="connsiteX1" fmla="*/ 1170427 w 1487252"/>
              <a:gd name="connsiteY1" fmla="*/ 316741 h 1487252"/>
              <a:gd name="connsiteX2" fmla="*/ 1487193 w 1487252"/>
              <a:gd name="connsiteY2" fmla="*/ 435547 h 1487252"/>
              <a:gd name="connsiteX3" fmla="*/ 1347273 w 1487252"/>
              <a:gd name="connsiteY3" fmla="*/ 743570 h 1487252"/>
              <a:gd name="connsiteX4" fmla="*/ 1487252 w 1487252"/>
              <a:gd name="connsiteY4" fmla="*/ 1051562 h 1487252"/>
              <a:gd name="connsiteX5" fmla="*/ 1170512 w 1487252"/>
              <a:gd name="connsiteY5" fmla="*/ 1170427 h 1487252"/>
              <a:gd name="connsiteX6" fmla="*/ 1051705 w 1487252"/>
              <a:gd name="connsiteY6" fmla="*/ 1487193 h 1487252"/>
              <a:gd name="connsiteX7" fmla="*/ 743682 w 1487252"/>
              <a:gd name="connsiteY7" fmla="*/ 1347273 h 1487252"/>
              <a:gd name="connsiteX8" fmla="*/ 435690 w 1487252"/>
              <a:gd name="connsiteY8" fmla="*/ 1487252 h 1487252"/>
              <a:gd name="connsiteX9" fmla="*/ 316826 w 1487252"/>
              <a:gd name="connsiteY9" fmla="*/ 1170512 h 1487252"/>
              <a:gd name="connsiteX10" fmla="*/ 59 w 1487252"/>
              <a:gd name="connsiteY10" fmla="*/ 1051705 h 1487252"/>
              <a:gd name="connsiteX11" fmla="*/ 139979 w 1487252"/>
              <a:gd name="connsiteY11" fmla="*/ 743682 h 1487252"/>
              <a:gd name="connsiteX12" fmla="*/ 0 w 1487252"/>
              <a:gd name="connsiteY12" fmla="*/ 435690 h 1487252"/>
              <a:gd name="connsiteX13" fmla="*/ 316741 w 1487252"/>
              <a:gd name="connsiteY13" fmla="*/ 316826 h 1487252"/>
              <a:gd name="connsiteX14" fmla="*/ 435547 w 1487252"/>
              <a:gd name="connsiteY14" fmla="*/ 59 h 1487252"/>
              <a:gd name="connsiteX15" fmla="*/ 743570 w 1487252"/>
              <a:gd name="connsiteY15" fmla="*/ 139979 h 14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7252" h="1487252">
                <a:moveTo>
                  <a:pt x="1051562" y="0"/>
                </a:moveTo>
                <a:lnTo>
                  <a:pt x="1170427" y="316741"/>
                </a:lnTo>
                <a:lnTo>
                  <a:pt x="1487193" y="435547"/>
                </a:lnTo>
                <a:lnTo>
                  <a:pt x="1347273" y="743570"/>
                </a:lnTo>
                <a:lnTo>
                  <a:pt x="1487252" y="1051562"/>
                </a:lnTo>
                <a:lnTo>
                  <a:pt x="1170512" y="1170427"/>
                </a:lnTo>
                <a:lnTo>
                  <a:pt x="1051705" y="1487193"/>
                </a:lnTo>
                <a:lnTo>
                  <a:pt x="743682" y="1347273"/>
                </a:lnTo>
                <a:lnTo>
                  <a:pt x="435690" y="1487252"/>
                </a:lnTo>
                <a:lnTo>
                  <a:pt x="316826" y="1170512"/>
                </a:lnTo>
                <a:lnTo>
                  <a:pt x="59" y="1051705"/>
                </a:lnTo>
                <a:lnTo>
                  <a:pt x="139979" y="743682"/>
                </a:lnTo>
                <a:lnTo>
                  <a:pt x="0" y="435690"/>
                </a:lnTo>
                <a:lnTo>
                  <a:pt x="316741" y="316826"/>
                </a:lnTo>
                <a:lnTo>
                  <a:pt x="435547" y="59"/>
                </a:lnTo>
                <a:lnTo>
                  <a:pt x="743570" y="139979"/>
                </a:lnTo>
                <a:close/>
              </a:path>
            </a:pathLst>
          </a:custGeom>
          <a:solidFill>
            <a:schemeClr val="bg1"/>
          </a:solidFill>
        </p:spPr>
        <p:txBody>
          <a:bodyPr rot="0" spcFirstLastPara="0" vertOverflow="overflow" horzOverflow="overflow" vert="horz" wrap="square" lIns="91440" tIns="45720" rIns="91440" bIns="45720" numCol="1" spcCol="0" rtlCol="0" fromWordArt="0" anchor="ctr" anchorCtr="0" forceAA="0" compatLnSpc="1">
            <a:normAutofit/>
          </a:bodyPr>
          <a:p>
            <a:pPr algn="ctr"/>
            <a:r>
              <a:rPr lang="en-US" altLang="zh-CN" smtClean="0">
                <a:solidFill>
                  <a:schemeClr val="accent3">
                    <a:lumMod val="50000"/>
                  </a:schemeClr>
                </a:solidFill>
              </a:rPr>
              <a:t>Hot Observable</a:t>
            </a:r>
            <a:endParaRPr lang="en-US" altLang="zh-CN" smtClean="0">
              <a:solidFill>
                <a:schemeClr val="accent3">
                  <a:lumMod val="50000"/>
                </a:schemeClr>
              </a:solidFill>
              <a:sym typeface="Arial" panose="020B0604020202020204" pitchFamily="34" charset="0"/>
            </a:endParaRPr>
          </a:p>
        </p:txBody>
      </p:sp>
      <p:sp>
        <p:nvSpPr>
          <p:cNvPr id="40" name="八角星 39"/>
          <p:cNvSpPr/>
          <p:nvPr>
            <p:custDataLst>
              <p:tags r:id="rId9"/>
            </p:custDataLst>
          </p:nvPr>
        </p:nvSpPr>
        <p:spPr>
          <a:xfrm rot="1349669">
            <a:off x="3021996" y="3484271"/>
            <a:ext cx="2111792" cy="2111792"/>
          </a:xfrm>
          <a:prstGeom prst="star8">
            <a:avLst>
              <a:gd name="adj" fmla="val 28038"/>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noAutofit/>
          </a:bodyPr>
          <a:p>
            <a:pPr algn="just"/>
            <a:endParaRPr lang="zh-CN" altLang="en-US" dirty="0" err="1">
              <a:solidFill>
                <a:srgbClr val="FFFFFF"/>
              </a:solidFill>
              <a:sym typeface="Arial" panose="020B0604020202020204" pitchFamily="34" charset="0"/>
            </a:endParaRPr>
          </a:p>
        </p:txBody>
      </p:sp>
      <p:sp>
        <p:nvSpPr>
          <p:cNvPr id="41" name="任意多边形 40"/>
          <p:cNvSpPr/>
          <p:nvPr>
            <p:custDataLst>
              <p:tags r:id="rId10"/>
            </p:custDataLst>
          </p:nvPr>
        </p:nvSpPr>
        <p:spPr>
          <a:xfrm>
            <a:off x="3369140" y="3830589"/>
            <a:ext cx="1418331" cy="1418331"/>
          </a:xfrm>
          <a:custGeom>
            <a:avLst/>
            <a:gdLst>
              <a:gd name="connsiteX0" fmla="*/ 1051562 w 1487252"/>
              <a:gd name="connsiteY0" fmla="*/ 0 h 1487252"/>
              <a:gd name="connsiteX1" fmla="*/ 1170427 w 1487252"/>
              <a:gd name="connsiteY1" fmla="*/ 316741 h 1487252"/>
              <a:gd name="connsiteX2" fmla="*/ 1487193 w 1487252"/>
              <a:gd name="connsiteY2" fmla="*/ 435547 h 1487252"/>
              <a:gd name="connsiteX3" fmla="*/ 1347273 w 1487252"/>
              <a:gd name="connsiteY3" fmla="*/ 743570 h 1487252"/>
              <a:gd name="connsiteX4" fmla="*/ 1487252 w 1487252"/>
              <a:gd name="connsiteY4" fmla="*/ 1051562 h 1487252"/>
              <a:gd name="connsiteX5" fmla="*/ 1170512 w 1487252"/>
              <a:gd name="connsiteY5" fmla="*/ 1170427 h 1487252"/>
              <a:gd name="connsiteX6" fmla="*/ 1051705 w 1487252"/>
              <a:gd name="connsiteY6" fmla="*/ 1487193 h 1487252"/>
              <a:gd name="connsiteX7" fmla="*/ 743682 w 1487252"/>
              <a:gd name="connsiteY7" fmla="*/ 1347273 h 1487252"/>
              <a:gd name="connsiteX8" fmla="*/ 435690 w 1487252"/>
              <a:gd name="connsiteY8" fmla="*/ 1487252 h 1487252"/>
              <a:gd name="connsiteX9" fmla="*/ 316826 w 1487252"/>
              <a:gd name="connsiteY9" fmla="*/ 1170512 h 1487252"/>
              <a:gd name="connsiteX10" fmla="*/ 59 w 1487252"/>
              <a:gd name="connsiteY10" fmla="*/ 1051705 h 1487252"/>
              <a:gd name="connsiteX11" fmla="*/ 139979 w 1487252"/>
              <a:gd name="connsiteY11" fmla="*/ 743682 h 1487252"/>
              <a:gd name="connsiteX12" fmla="*/ 0 w 1487252"/>
              <a:gd name="connsiteY12" fmla="*/ 435690 h 1487252"/>
              <a:gd name="connsiteX13" fmla="*/ 316741 w 1487252"/>
              <a:gd name="connsiteY13" fmla="*/ 316826 h 1487252"/>
              <a:gd name="connsiteX14" fmla="*/ 435547 w 1487252"/>
              <a:gd name="connsiteY14" fmla="*/ 59 h 1487252"/>
              <a:gd name="connsiteX15" fmla="*/ 743570 w 1487252"/>
              <a:gd name="connsiteY15" fmla="*/ 139979 h 14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7252" h="1487252">
                <a:moveTo>
                  <a:pt x="1051562" y="0"/>
                </a:moveTo>
                <a:lnTo>
                  <a:pt x="1170427" y="316741"/>
                </a:lnTo>
                <a:lnTo>
                  <a:pt x="1487193" y="435547"/>
                </a:lnTo>
                <a:lnTo>
                  <a:pt x="1347273" y="743570"/>
                </a:lnTo>
                <a:lnTo>
                  <a:pt x="1487252" y="1051562"/>
                </a:lnTo>
                <a:lnTo>
                  <a:pt x="1170512" y="1170427"/>
                </a:lnTo>
                <a:lnTo>
                  <a:pt x="1051705" y="1487193"/>
                </a:lnTo>
                <a:lnTo>
                  <a:pt x="743682" y="1347273"/>
                </a:lnTo>
                <a:lnTo>
                  <a:pt x="435690" y="1487252"/>
                </a:lnTo>
                <a:lnTo>
                  <a:pt x="316826" y="1170512"/>
                </a:lnTo>
                <a:lnTo>
                  <a:pt x="59" y="1051705"/>
                </a:lnTo>
                <a:lnTo>
                  <a:pt x="139979" y="743682"/>
                </a:lnTo>
                <a:lnTo>
                  <a:pt x="0" y="435690"/>
                </a:lnTo>
                <a:lnTo>
                  <a:pt x="316741" y="316826"/>
                </a:lnTo>
                <a:lnTo>
                  <a:pt x="435547" y="59"/>
                </a:lnTo>
                <a:lnTo>
                  <a:pt x="743570" y="139979"/>
                </a:lnTo>
                <a:close/>
              </a:path>
            </a:pathLst>
          </a:custGeom>
          <a:solidFill>
            <a:schemeClr val="bg1"/>
          </a:solidFill>
        </p:spPr>
        <p:txBody>
          <a:bodyPr rot="0" spcFirstLastPara="0" vertOverflow="overflow" horzOverflow="overflow" vert="horz" wrap="square" lIns="91440" tIns="45720" rIns="91440" bIns="45720" numCol="1" spcCol="0" rtlCol="0" fromWordArt="0" anchor="ctr" anchorCtr="0" forceAA="0" compatLnSpc="1">
            <a:normAutofit fontScale="90000"/>
          </a:bodyPr>
          <a:p>
            <a:pPr algn="ctr"/>
            <a:r>
              <a:rPr lang="en-US" altLang="zh-CN" smtClean="0">
                <a:solidFill>
                  <a:schemeClr val="accent3">
                    <a:lumMod val="50000"/>
                  </a:schemeClr>
                </a:solidFill>
                <a:sym typeface="+mn-ea"/>
              </a:rPr>
              <a:t>Cold Observable 如何转换成Hot Observable</a:t>
            </a:r>
            <a:endParaRPr lang="en-US" altLang="zh-CN" smtClean="0">
              <a:solidFill>
                <a:schemeClr val="accent3">
                  <a:lumMod val="50000"/>
                </a:schemeClr>
              </a:solidFill>
              <a:sym typeface="Arial" panose="020B0604020202020204" pitchFamily="34" charset="0"/>
            </a:endParaRPr>
          </a:p>
        </p:txBody>
      </p:sp>
      <p:sp>
        <p:nvSpPr>
          <p:cNvPr id="42" name="八角星 41"/>
          <p:cNvSpPr/>
          <p:nvPr>
            <p:custDataLst>
              <p:tags r:id="rId11"/>
            </p:custDataLst>
          </p:nvPr>
        </p:nvSpPr>
        <p:spPr>
          <a:xfrm rot="1349669">
            <a:off x="6142985" y="3485098"/>
            <a:ext cx="2111792" cy="2111792"/>
          </a:xfrm>
          <a:prstGeom prst="star8">
            <a:avLst>
              <a:gd name="adj" fmla="val 28038"/>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noAutofit/>
          </a:bodyPr>
          <a:p>
            <a:pPr algn="just"/>
            <a:endParaRPr lang="zh-CN" altLang="en-US" dirty="0" err="1">
              <a:solidFill>
                <a:srgbClr val="FFFFFF"/>
              </a:solidFill>
              <a:sym typeface="Arial" panose="020B0604020202020204" pitchFamily="34" charset="0"/>
            </a:endParaRPr>
          </a:p>
        </p:txBody>
      </p:sp>
      <p:sp>
        <p:nvSpPr>
          <p:cNvPr id="43" name="任意多边形 42"/>
          <p:cNvSpPr/>
          <p:nvPr>
            <p:custDataLst>
              <p:tags r:id="rId12"/>
            </p:custDataLst>
          </p:nvPr>
        </p:nvSpPr>
        <p:spPr>
          <a:xfrm>
            <a:off x="6490129" y="3832242"/>
            <a:ext cx="1418331" cy="1418331"/>
          </a:xfrm>
          <a:custGeom>
            <a:avLst/>
            <a:gdLst>
              <a:gd name="connsiteX0" fmla="*/ 1051562 w 1487252"/>
              <a:gd name="connsiteY0" fmla="*/ 0 h 1487252"/>
              <a:gd name="connsiteX1" fmla="*/ 1170427 w 1487252"/>
              <a:gd name="connsiteY1" fmla="*/ 316741 h 1487252"/>
              <a:gd name="connsiteX2" fmla="*/ 1487193 w 1487252"/>
              <a:gd name="connsiteY2" fmla="*/ 435547 h 1487252"/>
              <a:gd name="connsiteX3" fmla="*/ 1347273 w 1487252"/>
              <a:gd name="connsiteY3" fmla="*/ 743570 h 1487252"/>
              <a:gd name="connsiteX4" fmla="*/ 1487252 w 1487252"/>
              <a:gd name="connsiteY4" fmla="*/ 1051562 h 1487252"/>
              <a:gd name="connsiteX5" fmla="*/ 1170512 w 1487252"/>
              <a:gd name="connsiteY5" fmla="*/ 1170427 h 1487252"/>
              <a:gd name="connsiteX6" fmla="*/ 1051705 w 1487252"/>
              <a:gd name="connsiteY6" fmla="*/ 1487193 h 1487252"/>
              <a:gd name="connsiteX7" fmla="*/ 743682 w 1487252"/>
              <a:gd name="connsiteY7" fmla="*/ 1347273 h 1487252"/>
              <a:gd name="connsiteX8" fmla="*/ 435690 w 1487252"/>
              <a:gd name="connsiteY8" fmla="*/ 1487252 h 1487252"/>
              <a:gd name="connsiteX9" fmla="*/ 316826 w 1487252"/>
              <a:gd name="connsiteY9" fmla="*/ 1170512 h 1487252"/>
              <a:gd name="connsiteX10" fmla="*/ 59 w 1487252"/>
              <a:gd name="connsiteY10" fmla="*/ 1051705 h 1487252"/>
              <a:gd name="connsiteX11" fmla="*/ 139979 w 1487252"/>
              <a:gd name="connsiteY11" fmla="*/ 743682 h 1487252"/>
              <a:gd name="connsiteX12" fmla="*/ 0 w 1487252"/>
              <a:gd name="connsiteY12" fmla="*/ 435690 h 1487252"/>
              <a:gd name="connsiteX13" fmla="*/ 316741 w 1487252"/>
              <a:gd name="connsiteY13" fmla="*/ 316826 h 1487252"/>
              <a:gd name="connsiteX14" fmla="*/ 435547 w 1487252"/>
              <a:gd name="connsiteY14" fmla="*/ 59 h 1487252"/>
              <a:gd name="connsiteX15" fmla="*/ 743570 w 1487252"/>
              <a:gd name="connsiteY15" fmla="*/ 139979 h 148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7252" h="1487252">
                <a:moveTo>
                  <a:pt x="1051562" y="0"/>
                </a:moveTo>
                <a:lnTo>
                  <a:pt x="1170427" y="316741"/>
                </a:lnTo>
                <a:lnTo>
                  <a:pt x="1487193" y="435547"/>
                </a:lnTo>
                <a:lnTo>
                  <a:pt x="1347273" y="743570"/>
                </a:lnTo>
                <a:lnTo>
                  <a:pt x="1487252" y="1051562"/>
                </a:lnTo>
                <a:lnTo>
                  <a:pt x="1170512" y="1170427"/>
                </a:lnTo>
                <a:lnTo>
                  <a:pt x="1051705" y="1487193"/>
                </a:lnTo>
                <a:lnTo>
                  <a:pt x="743682" y="1347273"/>
                </a:lnTo>
                <a:lnTo>
                  <a:pt x="435690" y="1487252"/>
                </a:lnTo>
                <a:lnTo>
                  <a:pt x="316826" y="1170512"/>
                </a:lnTo>
                <a:lnTo>
                  <a:pt x="59" y="1051705"/>
                </a:lnTo>
                <a:lnTo>
                  <a:pt x="139979" y="743682"/>
                </a:lnTo>
                <a:lnTo>
                  <a:pt x="0" y="435690"/>
                </a:lnTo>
                <a:lnTo>
                  <a:pt x="316741" y="316826"/>
                </a:lnTo>
                <a:lnTo>
                  <a:pt x="435547" y="59"/>
                </a:lnTo>
                <a:lnTo>
                  <a:pt x="743570" y="139979"/>
                </a:lnTo>
                <a:close/>
              </a:path>
            </a:pathLst>
          </a:custGeom>
          <a:solidFill>
            <a:schemeClr val="bg1"/>
          </a:solidFill>
        </p:spPr>
        <p:txBody>
          <a:bodyPr rot="0" spcFirstLastPara="0" vertOverflow="overflow" horzOverflow="overflow" vert="horz" wrap="square" lIns="91440" tIns="45720" rIns="91440" bIns="45720" numCol="1" spcCol="0" rtlCol="0" fromWordArt="0" anchor="ctr" anchorCtr="0" forceAA="0" compatLnSpc="1">
            <a:normAutofit fontScale="90000"/>
          </a:bodyPr>
          <a:p>
            <a:pPr algn="ctr"/>
            <a:r>
              <a:rPr lang="en-US" altLang="zh-CN" smtClean="0">
                <a:solidFill>
                  <a:schemeClr val="accent1">
                    <a:lumMod val="50000"/>
                  </a:schemeClr>
                </a:solidFill>
                <a:sym typeface="+mn-ea"/>
              </a:rPr>
              <a:t>Hot Observable 如何转换成Cold Observable</a:t>
            </a:r>
            <a:endParaRPr lang="en-US" altLang="zh-CN" smtClean="0">
              <a:solidFill>
                <a:schemeClr val="accent1">
                  <a:lumMod val="50000"/>
                </a:schemeClr>
              </a:solidFill>
              <a:sym typeface="Arial" panose="020B0604020202020204" pitchFamily="34" charset="0"/>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Flowable</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34" name="TextBox 29"/>
          <p:cNvSpPr txBox="1"/>
          <p:nvPr>
            <p:custDataLst>
              <p:tags r:id="rId3"/>
            </p:custDataLst>
          </p:nvPr>
        </p:nvSpPr>
        <p:spPr>
          <a:xfrm>
            <a:off x="1825147" y="1464859"/>
            <a:ext cx="5787709" cy="337185"/>
          </a:xfrm>
          <a:prstGeom prst="rect">
            <a:avLst/>
          </a:prstGeom>
          <a:noFill/>
        </p:spPr>
        <p:txBody>
          <a:bodyPr wrap="square" rtlCol="0" anchor="t">
            <a:spAutoFit/>
          </a:bodyPr>
          <a:lstStyle/>
          <a:p>
            <a:pPr lvl="0">
              <a:defRPr/>
            </a:pPr>
            <a:r>
              <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rPr>
              <a:t>背压是什么？</a:t>
            </a:r>
            <a:endPar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sym typeface="+mn-lt"/>
            </a:endParaRPr>
          </a:p>
        </p:txBody>
      </p:sp>
      <p:sp>
        <p:nvSpPr>
          <p:cNvPr id="30" name="TextBox 29"/>
          <p:cNvSpPr txBox="1"/>
          <p:nvPr>
            <p:custDataLst>
              <p:tags r:id="rId4"/>
            </p:custDataLst>
          </p:nvPr>
        </p:nvSpPr>
        <p:spPr>
          <a:xfrm>
            <a:off x="2219509" y="2188322"/>
            <a:ext cx="5787709" cy="337185"/>
          </a:xfrm>
          <a:prstGeom prst="rect">
            <a:avLst/>
          </a:prstGeom>
          <a:noFill/>
        </p:spPr>
        <p:txBody>
          <a:bodyPr wrap="square" rtlCol="0" anchor="t">
            <a:spAutoFit/>
          </a:bodyPr>
          <a:lstStyle/>
          <a:p>
            <a:pPr lvl="0">
              <a:defRPr/>
            </a:pPr>
            <a:r>
              <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rPr>
              <a:t>阻塞形成的原因</a:t>
            </a:r>
            <a:endPar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sym typeface="+mn-lt"/>
            </a:endParaRPr>
          </a:p>
        </p:txBody>
      </p:sp>
      <p:sp>
        <p:nvSpPr>
          <p:cNvPr id="32" name="Text Placeholder 17"/>
          <p:cNvSpPr txBox="1"/>
          <p:nvPr>
            <p:custDataLst>
              <p:tags r:id="rId5"/>
            </p:custDataLst>
          </p:nvPr>
        </p:nvSpPr>
        <p:spPr>
          <a:xfrm>
            <a:off x="733425" y="1343660"/>
            <a:ext cx="1023664" cy="668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rPr>
              <a:t>01</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endParaRPr>
          </a:p>
        </p:txBody>
      </p:sp>
      <p:sp>
        <p:nvSpPr>
          <p:cNvPr id="33" name="Text Placeholder 17"/>
          <p:cNvSpPr txBox="1"/>
          <p:nvPr>
            <p:custDataLst>
              <p:tags r:id="rId6"/>
            </p:custDataLst>
          </p:nvPr>
        </p:nvSpPr>
        <p:spPr>
          <a:xfrm>
            <a:off x="1157621" y="2041019"/>
            <a:ext cx="1023664" cy="668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rPr>
              <a:t>02</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endParaRPr>
          </a:p>
        </p:txBody>
      </p:sp>
      <p:sp>
        <p:nvSpPr>
          <p:cNvPr id="45" name="TextBox 29"/>
          <p:cNvSpPr txBox="1"/>
          <p:nvPr>
            <p:custDataLst>
              <p:tags r:id="rId7"/>
            </p:custDataLst>
          </p:nvPr>
        </p:nvSpPr>
        <p:spPr>
          <a:xfrm>
            <a:off x="2741596" y="2897802"/>
            <a:ext cx="5787709" cy="337185"/>
          </a:xfrm>
          <a:prstGeom prst="rect">
            <a:avLst/>
          </a:prstGeom>
          <a:noFill/>
        </p:spPr>
        <p:txBody>
          <a:bodyPr wrap="square" rtlCol="0" anchor="t">
            <a:spAutoFit/>
          </a:bodyPr>
          <a:lstStyle/>
          <a:p>
            <a:pPr lvl="0">
              <a:defRPr/>
            </a:pPr>
            <a:r>
              <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rPr>
              <a:t>怎么去解决阻塞</a:t>
            </a:r>
            <a:endPar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sym typeface="+mn-lt"/>
            </a:endParaRPr>
          </a:p>
        </p:txBody>
      </p:sp>
      <p:sp>
        <p:nvSpPr>
          <p:cNvPr id="47" name="Text Placeholder 17"/>
          <p:cNvSpPr txBox="1"/>
          <p:nvPr>
            <p:custDataLst>
              <p:tags r:id="rId8"/>
            </p:custDataLst>
          </p:nvPr>
        </p:nvSpPr>
        <p:spPr>
          <a:xfrm>
            <a:off x="1665724" y="2764483"/>
            <a:ext cx="1023664" cy="668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rPr>
              <a:t>03</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endParaRPr>
          </a:p>
        </p:txBody>
      </p:sp>
      <p:sp>
        <p:nvSpPr>
          <p:cNvPr id="48" name="Line"/>
          <p:cNvSpPr/>
          <p:nvPr>
            <p:custDataLst>
              <p:tags r:id="rId9"/>
            </p:custDataLst>
          </p:nvPr>
        </p:nvSpPr>
        <p:spPr>
          <a:xfrm flipV="1">
            <a:off x="925478" y="1979488"/>
            <a:ext cx="6090706" cy="0"/>
          </a:xfrm>
          <a:prstGeom prst="line">
            <a:avLst/>
          </a:prstGeom>
          <a:ln w="12700">
            <a:solidFill>
              <a:schemeClr val="bg1">
                <a:lumMod val="85000"/>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800">
              <a:solidFill>
                <a:schemeClr val="tx1">
                  <a:lumMod val="75000"/>
                  <a:lumOff val="25000"/>
                </a:schemeClr>
              </a:solidFill>
            </a:endParaRPr>
          </a:p>
        </p:txBody>
      </p:sp>
      <p:sp>
        <p:nvSpPr>
          <p:cNvPr id="4" name="Line"/>
          <p:cNvSpPr/>
          <p:nvPr>
            <p:custDataLst>
              <p:tags r:id="rId10"/>
            </p:custDataLst>
          </p:nvPr>
        </p:nvSpPr>
        <p:spPr>
          <a:xfrm flipV="1">
            <a:off x="1357133" y="2708545"/>
            <a:ext cx="6383448" cy="0"/>
          </a:xfrm>
          <a:prstGeom prst="line">
            <a:avLst/>
          </a:prstGeom>
          <a:ln w="12700">
            <a:solidFill>
              <a:schemeClr val="bg1">
                <a:lumMod val="85000"/>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800">
              <a:solidFill>
                <a:schemeClr val="tx1">
                  <a:lumMod val="75000"/>
                  <a:lumOff val="25000"/>
                </a:schemeClr>
              </a:solidFill>
            </a:endParaRPr>
          </a:p>
        </p:txBody>
      </p:sp>
      <p:sp>
        <p:nvSpPr>
          <p:cNvPr id="5" name="Line"/>
          <p:cNvSpPr/>
          <p:nvPr>
            <p:custDataLst>
              <p:tags r:id="rId11"/>
            </p:custDataLst>
          </p:nvPr>
        </p:nvSpPr>
        <p:spPr>
          <a:xfrm flipV="1">
            <a:off x="1840996" y="3423618"/>
            <a:ext cx="6472016" cy="0"/>
          </a:xfrm>
          <a:prstGeom prst="line">
            <a:avLst/>
          </a:prstGeom>
          <a:ln w="12700">
            <a:solidFill>
              <a:schemeClr val="bg1">
                <a:lumMod val="85000"/>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800">
              <a:solidFill>
                <a:schemeClr val="tx1">
                  <a:lumMod val="75000"/>
                  <a:lumOff val="25000"/>
                </a:schemeClr>
              </a:solidFill>
            </a:endParaRPr>
          </a:p>
        </p:txBody>
      </p:sp>
      <p:sp>
        <p:nvSpPr>
          <p:cNvPr id="31" name="TextBox 29"/>
          <p:cNvSpPr txBox="1"/>
          <p:nvPr>
            <p:custDataLst>
              <p:tags r:id="rId12"/>
            </p:custDataLst>
          </p:nvPr>
        </p:nvSpPr>
        <p:spPr>
          <a:xfrm>
            <a:off x="3303772" y="3603552"/>
            <a:ext cx="5787709" cy="337185"/>
          </a:xfrm>
          <a:prstGeom prst="rect">
            <a:avLst/>
          </a:prstGeom>
          <a:noFill/>
        </p:spPr>
        <p:txBody>
          <a:bodyPr wrap="square" rtlCol="0" anchor="t">
            <a:spAutoFit/>
          </a:bodyPr>
          <a:lstStyle/>
          <a:p>
            <a:pPr lvl="0">
              <a:defRPr/>
            </a:pPr>
            <a:r>
              <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rPr>
              <a:t>RxJava对背压的处理</a:t>
            </a:r>
            <a:endPar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sym typeface="+mn-lt"/>
            </a:endParaRPr>
          </a:p>
        </p:txBody>
      </p:sp>
      <p:sp>
        <p:nvSpPr>
          <p:cNvPr id="6" name="Text Placeholder 17"/>
          <p:cNvSpPr txBox="1"/>
          <p:nvPr>
            <p:custDataLst>
              <p:tags r:id="rId13"/>
            </p:custDataLst>
          </p:nvPr>
        </p:nvSpPr>
        <p:spPr>
          <a:xfrm>
            <a:off x="2228832" y="3471165"/>
            <a:ext cx="1023664" cy="668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b="1" i="1" u="none" strike="noStrike" kern="1200" cap="none" spc="0" normalizeH="0" noProof="0" dirty="0" smtClean="0">
                <a:ln>
                  <a:noFill/>
                </a:ln>
                <a:effectLst/>
                <a:uLnTx/>
                <a:uFillTx/>
                <a:latin typeface="Arial" panose="020B0604020202020204" pitchFamily="34" charset="0"/>
                <a:ea typeface="微软雅黑" panose="020B0503020204020204" pitchFamily="34" charset="-122"/>
                <a:cs typeface="Lato" panose="020F0502020204030203" pitchFamily="34" charset="0"/>
              </a:rPr>
              <a:t>04</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endParaRPr>
          </a:p>
        </p:txBody>
      </p:sp>
      <p:sp>
        <p:nvSpPr>
          <p:cNvPr id="7" name="Line"/>
          <p:cNvSpPr/>
          <p:nvPr>
            <p:custDataLst>
              <p:tags r:id="rId14"/>
            </p:custDataLst>
          </p:nvPr>
        </p:nvSpPr>
        <p:spPr>
          <a:xfrm flipV="1">
            <a:off x="2403172" y="4129368"/>
            <a:ext cx="6472016" cy="0"/>
          </a:xfrm>
          <a:prstGeom prst="line">
            <a:avLst/>
          </a:prstGeom>
          <a:ln w="12700">
            <a:solidFill>
              <a:schemeClr val="bg1">
                <a:lumMod val="85000"/>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800">
              <a:solidFill>
                <a:schemeClr val="tx1">
                  <a:lumMod val="75000"/>
                  <a:lumOff val="25000"/>
                </a:schemeClr>
              </a:solidFill>
            </a:endParaRPr>
          </a:p>
        </p:txBody>
      </p:sp>
      <p:sp>
        <p:nvSpPr>
          <p:cNvPr id="8" name="TextBox 29"/>
          <p:cNvSpPr txBox="1"/>
          <p:nvPr>
            <p:custDataLst>
              <p:tags r:id="rId15"/>
            </p:custDataLst>
          </p:nvPr>
        </p:nvSpPr>
        <p:spPr>
          <a:xfrm>
            <a:off x="3895782" y="4324218"/>
            <a:ext cx="5787709" cy="337185"/>
          </a:xfrm>
          <a:prstGeom prst="rect">
            <a:avLst/>
          </a:prstGeom>
          <a:noFill/>
        </p:spPr>
        <p:txBody>
          <a:bodyPr wrap="square" rtlCol="0" anchor="t">
            <a:spAutoFit/>
          </a:bodyPr>
          <a:lstStyle/>
          <a:p>
            <a:pPr lvl="0">
              <a:defRPr/>
            </a:pPr>
            <a:r>
              <a:rPr lang="en-US" altLang="zh-CN" sz="1600" kern="0" smtClean="0">
                <a:solidFill>
                  <a:schemeClr val="tx1">
                    <a:lumMod val="75000"/>
                    <a:lumOff val="25000"/>
                  </a:schemeClr>
                </a:solidFill>
                <a:latin typeface="Arial" panose="020B0604020202020204" pitchFamily="34" charset="0"/>
                <a:ea typeface="微软雅黑" panose="020B0503020204020204" pitchFamily="34" charset="-122"/>
                <a:cs typeface="+mn-ea"/>
              </a:rPr>
              <a:t>Flowable的使用场景</a:t>
            </a:r>
            <a:endParaRPr lang="zh-CN" altLang="en-US" sz="1600" kern="0" smtClean="0">
              <a:solidFill>
                <a:schemeClr val="tx1">
                  <a:lumMod val="75000"/>
                  <a:lumOff val="25000"/>
                </a:schemeClr>
              </a:solidFill>
              <a:latin typeface="Arial" panose="020B0604020202020204" pitchFamily="34" charset="0"/>
              <a:ea typeface="微软雅黑" panose="020B0503020204020204" pitchFamily="34" charset="-122"/>
              <a:cs typeface="+mn-ea"/>
              <a:sym typeface="+mn-lt"/>
            </a:endParaRPr>
          </a:p>
        </p:txBody>
      </p:sp>
      <p:sp>
        <p:nvSpPr>
          <p:cNvPr id="9" name="Text Placeholder 17"/>
          <p:cNvSpPr txBox="1"/>
          <p:nvPr>
            <p:custDataLst>
              <p:tags r:id="rId16"/>
            </p:custDataLst>
          </p:nvPr>
        </p:nvSpPr>
        <p:spPr>
          <a:xfrm>
            <a:off x="2819909" y="4191832"/>
            <a:ext cx="1023664" cy="6684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en-US" b="1" i="1" u="none" strike="noStrike" kern="1200" cap="none" spc="0" normalizeH="0" noProof="0" dirty="0" smtClean="0">
                <a:ln>
                  <a:noFill/>
                </a:ln>
                <a:effectLst/>
                <a:uLnTx/>
                <a:uFillTx/>
                <a:latin typeface="Arial" panose="020B0604020202020204" pitchFamily="34" charset="0"/>
                <a:ea typeface="微软雅黑" panose="020B0503020204020204" pitchFamily="34" charset="-122"/>
                <a:cs typeface="Lato" panose="020F0502020204030203" pitchFamily="34" charset="0"/>
              </a:rPr>
              <a:t>05</a:t>
            </a:r>
            <a:endParaRPr kumimoji="0" lang="en-US" b="1" i="1" u="none" strike="noStrike" kern="1200" cap="none" spc="0" normalizeH="0" noProof="0" dirty="0">
              <a:ln>
                <a:noFill/>
              </a:ln>
              <a:effectLst/>
              <a:uLnTx/>
              <a:uFillTx/>
              <a:latin typeface="Arial" panose="020B0604020202020204" pitchFamily="34" charset="0"/>
              <a:ea typeface="微软雅黑" panose="020B0503020204020204" pitchFamily="34" charset="-122"/>
              <a:cs typeface="Lato" panose="020F0502020204030203" pitchFamily="34" charset="0"/>
            </a:endParaRPr>
          </a:p>
        </p:txBody>
      </p:sp>
      <p:sp>
        <p:nvSpPr>
          <p:cNvPr id="10" name="Line"/>
          <p:cNvSpPr/>
          <p:nvPr>
            <p:custDataLst>
              <p:tags r:id="rId17"/>
            </p:custDataLst>
          </p:nvPr>
        </p:nvSpPr>
        <p:spPr>
          <a:xfrm flipV="1">
            <a:off x="2995181" y="4850035"/>
            <a:ext cx="6472016" cy="0"/>
          </a:xfrm>
          <a:prstGeom prst="line">
            <a:avLst/>
          </a:prstGeom>
          <a:ln w="12700">
            <a:solidFill>
              <a:schemeClr val="bg1">
                <a:lumMod val="85000"/>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800">
              <a:solidFill>
                <a:schemeClr val="tx1">
                  <a:lumMod val="75000"/>
                  <a:lumOff val="25000"/>
                </a:schemeClr>
              </a:solidFill>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Single,Completable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和 </a:t>
            </a:r>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Maybe</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11" name="组合 10"/>
          <p:cNvGrpSpPr/>
          <p:nvPr>
            <p:custDataLst>
              <p:tags r:id="rId3"/>
            </p:custDataLst>
          </p:nvPr>
        </p:nvGrpSpPr>
        <p:grpSpPr>
          <a:xfrm rot="0">
            <a:off x="698500" y="2268220"/>
            <a:ext cx="2517775" cy="1737360"/>
            <a:chOff x="1216983" y="2307267"/>
            <a:chExt cx="1552992" cy="1071751"/>
          </a:xfrm>
        </p:grpSpPr>
        <p:sp>
          <p:nvSpPr>
            <p:cNvPr id="12" name="Rectangle 45"/>
            <p:cNvSpPr>
              <a:spLocks noChangeArrowheads="1"/>
            </p:cNvSpPr>
            <p:nvPr>
              <p:custDataLst>
                <p:tags r:id="rId4"/>
              </p:custDataLst>
            </p:nvPr>
          </p:nvSpPr>
          <p:spPr bwMode="auto">
            <a:xfrm rot="21401846">
              <a:off x="1276266" y="2307267"/>
              <a:ext cx="1493709" cy="979920"/>
            </a:xfrm>
            <a:prstGeom prst="rect">
              <a:avLst/>
            </a:prstGeom>
            <a:solidFill>
              <a:schemeClr val="accent1">
                <a:lumMod val="75000"/>
              </a:schemeClr>
            </a:solidFill>
            <a:ln>
              <a:noFill/>
            </a:ln>
          </p:spPr>
          <p:txBody>
            <a:bodyPr vert="horz" wrap="square" lIns="91440" tIns="45720" rIns="91440" bIns="45720" numCol="1" anchor="t" anchorCtr="0" compatLnSpc="1"/>
            <a:p>
              <a:endParaRPr lang="zh-CN" altLang="en-US">
                <a:solidFill>
                  <a:schemeClr val="bg1"/>
                </a:solidFill>
                <a:sym typeface="Arial" panose="020B0604020202020204" pitchFamily="34" charset="0"/>
              </a:endParaRPr>
            </a:p>
          </p:txBody>
        </p:sp>
        <p:sp>
          <p:nvSpPr>
            <p:cNvPr id="14" name="Freeform 46"/>
            <p:cNvSpPr/>
            <p:nvPr>
              <p:custDataLst>
                <p:tags r:id="rId5"/>
              </p:custDataLst>
            </p:nvPr>
          </p:nvSpPr>
          <p:spPr bwMode="auto">
            <a:xfrm>
              <a:off x="1216983" y="2307267"/>
              <a:ext cx="1552992" cy="1071751"/>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1"/>
            </a:solidFill>
          </p:spPr>
          <p:txBody>
            <a:bodyPr wrap="square" anchor="ctr" anchorCtr="0">
              <a:normAutofit/>
            </a:bodyPr>
            <a:p>
              <a:pPr algn="ctr">
                <a:lnSpc>
                  <a:spcPct val="110000"/>
                </a:lnSpc>
              </a:pPr>
              <a:r>
                <a:rPr lang="en-US" altLang="zh-CN" smtClean="0">
                  <a:solidFill>
                    <a:schemeClr val="bg1"/>
                  </a:solidFill>
                </a:rPr>
                <a:t>Single - 只发射单个数据或错误事件</a:t>
              </a:r>
              <a:endParaRPr lang="da-DK" altLang="zh-CN" smtClean="0">
                <a:solidFill>
                  <a:schemeClr val="bg1"/>
                </a:solidFill>
                <a:sym typeface="Arial" panose="020B0604020202020204" pitchFamily="34" charset="0"/>
              </a:endParaRPr>
            </a:p>
          </p:txBody>
        </p:sp>
      </p:grpSp>
      <p:grpSp>
        <p:nvGrpSpPr>
          <p:cNvPr id="15" name="组合 14"/>
          <p:cNvGrpSpPr/>
          <p:nvPr>
            <p:custDataLst>
              <p:tags r:id="rId6"/>
            </p:custDataLst>
          </p:nvPr>
        </p:nvGrpSpPr>
        <p:grpSpPr>
          <a:xfrm rot="0">
            <a:off x="4284345" y="2268220"/>
            <a:ext cx="2517775" cy="1737360"/>
            <a:chOff x="1216983" y="2307267"/>
            <a:chExt cx="1552992" cy="1071751"/>
          </a:xfrm>
        </p:grpSpPr>
        <p:sp>
          <p:nvSpPr>
            <p:cNvPr id="16" name="Rectangle 45"/>
            <p:cNvSpPr>
              <a:spLocks noChangeArrowheads="1"/>
            </p:cNvSpPr>
            <p:nvPr>
              <p:custDataLst>
                <p:tags r:id="rId7"/>
              </p:custDataLst>
            </p:nvPr>
          </p:nvSpPr>
          <p:spPr bwMode="auto">
            <a:xfrm rot="21401846">
              <a:off x="1276266" y="2307267"/>
              <a:ext cx="1493709" cy="979920"/>
            </a:xfrm>
            <a:prstGeom prst="rect">
              <a:avLst/>
            </a:prstGeom>
            <a:solidFill>
              <a:schemeClr val="accent2">
                <a:lumMod val="75000"/>
              </a:schemeClr>
            </a:solidFill>
            <a:ln>
              <a:noFill/>
            </a:ln>
          </p:spPr>
          <p:txBody>
            <a:bodyPr vert="horz" wrap="square" lIns="91440" tIns="45720" rIns="91440" bIns="45720" numCol="1" anchor="t" anchorCtr="0" compatLnSpc="1"/>
            <a:p>
              <a:endParaRPr lang="zh-CN" altLang="en-US">
                <a:solidFill>
                  <a:schemeClr val="bg1"/>
                </a:solidFill>
                <a:sym typeface="Arial" panose="020B0604020202020204" pitchFamily="34" charset="0"/>
              </a:endParaRPr>
            </a:p>
          </p:txBody>
        </p:sp>
        <p:sp>
          <p:nvSpPr>
            <p:cNvPr id="18" name="Freeform 46"/>
            <p:cNvSpPr/>
            <p:nvPr>
              <p:custDataLst>
                <p:tags r:id="rId8"/>
              </p:custDataLst>
            </p:nvPr>
          </p:nvSpPr>
          <p:spPr bwMode="auto">
            <a:xfrm>
              <a:off x="1216983" y="2307267"/>
              <a:ext cx="1552992" cy="1071751"/>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2"/>
            </a:solidFill>
          </p:spPr>
          <p:txBody>
            <a:bodyPr wrap="square" anchor="ctr" anchorCtr="0">
              <a:normAutofit/>
            </a:bodyPr>
            <a:p>
              <a:pPr algn="ctr">
                <a:lnSpc>
                  <a:spcPct val="110000"/>
                </a:lnSpc>
              </a:pPr>
              <a:r>
                <a:rPr lang="en-US" altLang="zh-CN" smtClean="0">
                  <a:solidFill>
                    <a:schemeClr val="bg1"/>
                  </a:solidFill>
                  <a:sym typeface="+mn-ea"/>
                </a:rPr>
                <a:t>Completable - 它从来不发射数据，只处理 onComplete 和 onError 事件</a:t>
              </a:r>
              <a:endParaRPr lang="da-DK" altLang="zh-CN" smtClean="0">
                <a:solidFill>
                  <a:schemeClr val="bg1"/>
                </a:solidFill>
                <a:sym typeface="Arial" panose="020B0604020202020204" pitchFamily="34" charset="0"/>
              </a:endParaRPr>
            </a:p>
          </p:txBody>
        </p:sp>
      </p:grpSp>
      <p:grpSp>
        <p:nvGrpSpPr>
          <p:cNvPr id="19" name="组合 18"/>
          <p:cNvGrpSpPr/>
          <p:nvPr>
            <p:custDataLst>
              <p:tags r:id="rId9"/>
            </p:custDataLst>
          </p:nvPr>
        </p:nvGrpSpPr>
        <p:grpSpPr>
          <a:xfrm rot="0">
            <a:off x="7870190" y="2268220"/>
            <a:ext cx="2517775" cy="1737360"/>
            <a:chOff x="1216983" y="2307267"/>
            <a:chExt cx="1552992" cy="1071751"/>
          </a:xfrm>
        </p:grpSpPr>
        <p:sp>
          <p:nvSpPr>
            <p:cNvPr id="20" name="Rectangle 45"/>
            <p:cNvSpPr>
              <a:spLocks noChangeArrowheads="1"/>
            </p:cNvSpPr>
            <p:nvPr>
              <p:custDataLst>
                <p:tags r:id="rId10"/>
              </p:custDataLst>
            </p:nvPr>
          </p:nvSpPr>
          <p:spPr bwMode="auto">
            <a:xfrm rot="21401846">
              <a:off x="1276266" y="2307267"/>
              <a:ext cx="1493709" cy="979920"/>
            </a:xfrm>
            <a:prstGeom prst="rect">
              <a:avLst/>
            </a:prstGeom>
            <a:solidFill>
              <a:schemeClr val="accent1">
                <a:lumMod val="75000"/>
              </a:schemeClr>
            </a:solidFill>
            <a:ln>
              <a:noFill/>
            </a:ln>
          </p:spPr>
          <p:txBody>
            <a:bodyPr vert="horz" wrap="square" lIns="91440" tIns="45720" rIns="91440" bIns="45720" numCol="1" anchor="t" anchorCtr="0" compatLnSpc="1"/>
            <a:p>
              <a:endParaRPr lang="zh-CN" altLang="en-US">
                <a:solidFill>
                  <a:schemeClr val="bg1"/>
                </a:solidFill>
                <a:sym typeface="Arial" panose="020B0604020202020204" pitchFamily="34" charset="0"/>
              </a:endParaRPr>
            </a:p>
          </p:txBody>
        </p:sp>
        <p:sp>
          <p:nvSpPr>
            <p:cNvPr id="21" name="Freeform 46"/>
            <p:cNvSpPr/>
            <p:nvPr>
              <p:custDataLst>
                <p:tags r:id="rId11"/>
              </p:custDataLst>
            </p:nvPr>
          </p:nvSpPr>
          <p:spPr bwMode="auto">
            <a:xfrm>
              <a:off x="1216983" y="2307267"/>
              <a:ext cx="1552992" cy="1071751"/>
            </a:xfrm>
            <a:custGeom>
              <a:avLst/>
              <a:gdLst>
                <a:gd name="T0" fmla="*/ 1285 w 1336"/>
                <a:gd name="T1" fmla="*/ 922 h 922"/>
                <a:gd name="T2" fmla="*/ 0 w 1336"/>
                <a:gd name="T3" fmla="*/ 843 h 922"/>
                <a:gd name="T4" fmla="*/ 52 w 1336"/>
                <a:gd name="T5" fmla="*/ 0 h 922"/>
                <a:gd name="T6" fmla="*/ 1336 w 1336"/>
                <a:gd name="T7" fmla="*/ 78 h 922"/>
                <a:gd name="T8" fmla="*/ 1285 w 1336"/>
                <a:gd name="T9" fmla="*/ 922 h 922"/>
              </a:gdLst>
              <a:ahLst/>
              <a:cxnLst>
                <a:cxn ang="0">
                  <a:pos x="T0" y="T1"/>
                </a:cxn>
                <a:cxn ang="0">
                  <a:pos x="T2" y="T3"/>
                </a:cxn>
                <a:cxn ang="0">
                  <a:pos x="T4" y="T5"/>
                </a:cxn>
                <a:cxn ang="0">
                  <a:pos x="T6" y="T7"/>
                </a:cxn>
                <a:cxn ang="0">
                  <a:pos x="T8" y="T9"/>
                </a:cxn>
              </a:cxnLst>
              <a:rect l="0" t="0" r="r" b="b"/>
              <a:pathLst>
                <a:path w="1336" h="922">
                  <a:moveTo>
                    <a:pt x="1285" y="922"/>
                  </a:moveTo>
                  <a:lnTo>
                    <a:pt x="0" y="843"/>
                  </a:lnTo>
                  <a:lnTo>
                    <a:pt x="52" y="0"/>
                  </a:lnTo>
                  <a:lnTo>
                    <a:pt x="1336" y="78"/>
                  </a:lnTo>
                  <a:lnTo>
                    <a:pt x="1285" y="922"/>
                  </a:lnTo>
                  <a:close/>
                </a:path>
              </a:pathLst>
            </a:custGeom>
            <a:solidFill>
              <a:schemeClr val="accent1"/>
            </a:solidFill>
          </p:spPr>
          <p:txBody>
            <a:bodyPr wrap="square" anchor="ctr" anchorCtr="0">
              <a:normAutofit/>
            </a:bodyPr>
            <a:p>
              <a:pPr algn="ctr">
                <a:lnSpc>
                  <a:spcPct val="110000"/>
                </a:lnSpc>
              </a:pPr>
              <a:r>
                <a:rPr lang="en-US" altLang="zh-CN" smtClean="0">
                  <a:solidFill>
                    <a:schemeClr val="bg1"/>
                  </a:solidFill>
                  <a:sym typeface="+mn-ea"/>
                </a:rPr>
                <a:t>Maybe - 能够发射0或者1个数据，要么成功，要么失败</a:t>
              </a:r>
              <a:endParaRPr lang="da-DK" altLang="zh-CN" smtClean="0">
                <a:solidFill>
                  <a:schemeClr val="bg1"/>
                </a:solidFill>
                <a:sym typeface="Arial" panose="020B0604020202020204" pitchFamily="34" charset="0"/>
              </a:endParaRPr>
            </a:p>
          </p:txBody>
        </p:sp>
      </p:gr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Subject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和 </a:t>
            </a:r>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Processor</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88" name="组合 87"/>
          <p:cNvGrpSpPr/>
          <p:nvPr>
            <p:custDataLst>
              <p:tags r:id="rId3"/>
            </p:custDataLst>
          </p:nvPr>
        </p:nvGrpSpPr>
        <p:grpSpPr>
          <a:xfrm rot="0">
            <a:off x="2524125" y="3363595"/>
            <a:ext cx="1647190" cy="1437005"/>
            <a:chOff x="0" y="3984383"/>
            <a:chExt cx="3293630" cy="2873618"/>
          </a:xfrm>
        </p:grpSpPr>
        <p:sp>
          <p:nvSpPr>
            <p:cNvPr id="79" name="任意多边形 78"/>
            <p:cNvSpPr/>
            <p:nvPr>
              <p:custDataLst>
                <p:tags r:id="rId4"/>
              </p:custDataLst>
            </p:nvPr>
          </p:nvSpPr>
          <p:spPr bwMode="auto">
            <a:xfrm>
              <a:off x="1" y="4173402"/>
              <a:ext cx="3293629" cy="2684599"/>
            </a:xfrm>
            <a:custGeom>
              <a:avLst/>
              <a:gdLst>
                <a:gd name="connsiteX0" fmla="*/ 3293629 w 3293629"/>
                <a:gd name="connsiteY0" fmla="*/ 0 h 2684599"/>
                <a:gd name="connsiteX1" fmla="*/ 3249525 w 3293629"/>
                <a:gd name="connsiteY1" fmla="*/ 94510 h 2684599"/>
                <a:gd name="connsiteX2" fmla="*/ 3148715 w 3293629"/>
                <a:gd name="connsiteY2" fmla="*/ 306631 h 2684599"/>
                <a:gd name="connsiteX3" fmla="*/ 3089909 w 3293629"/>
                <a:gd name="connsiteY3" fmla="*/ 426343 h 2684599"/>
                <a:gd name="connsiteX4" fmla="*/ 3035303 w 3293629"/>
                <a:gd name="connsiteY4" fmla="*/ 535554 h 2684599"/>
                <a:gd name="connsiteX5" fmla="*/ 2986999 w 3293629"/>
                <a:gd name="connsiteY5" fmla="*/ 625863 h 2684599"/>
                <a:gd name="connsiteX6" fmla="*/ 2968097 w 3293629"/>
                <a:gd name="connsiteY6" fmla="*/ 657366 h 2684599"/>
                <a:gd name="connsiteX7" fmla="*/ 2953395 w 3293629"/>
                <a:gd name="connsiteY7" fmla="*/ 680468 h 2684599"/>
                <a:gd name="connsiteX8" fmla="*/ 2913491 w 3293629"/>
                <a:gd name="connsiteY8" fmla="*/ 735073 h 2684599"/>
                <a:gd name="connsiteX9" fmla="*/ 2842084 w 3293629"/>
                <a:gd name="connsiteY9" fmla="*/ 823282 h 2684599"/>
                <a:gd name="connsiteX10" fmla="*/ 2655166 w 3293629"/>
                <a:gd name="connsiteY10" fmla="*/ 1060606 h 2684599"/>
                <a:gd name="connsiteX11" fmla="*/ 2558556 w 3293629"/>
                <a:gd name="connsiteY11" fmla="*/ 1188719 h 2684599"/>
                <a:gd name="connsiteX12" fmla="*/ 2470347 w 3293629"/>
                <a:gd name="connsiteY12" fmla="*/ 1308430 h 2684599"/>
                <a:gd name="connsiteX13" fmla="*/ 2432544 w 3293629"/>
                <a:gd name="connsiteY13" fmla="*/ 1363036 h 2684599"/>
                <a:gd name="connsiteX14" fmla="*/ 2401040 w 3293629"/>
                <a:gd name="connsiteY14" fmla="*/ 1409241 h 2684599"/>
                <a:gd name="connsiteX15" fmla="*/ 2377938 w 3293629"/>
                <a:gd name="connsiteY15" fmla="*/ 1449145 h 2684599"/>
                <a:gd name="connsiteX16" fmla="*/ 2363237 w 3293629"/>
                <a:gd name="connsiteY16" fmla="*/ 1480648 h 2684599"/>
                <a:gd name="connsiteX17" fmla="*/ 2350635 w 3293629"/>
                <a:gd name="connsiteY17" fmla="*/ 1518451 h 2684599"/>
                <a:gd name="connsiteX18" fmla="*/ 2333834 w 3293629"/>
                <a:gd name="connsiteY18" fmla="*/ 1573057 h 2684599"/>
                <a:gd name="connsiteX19" fmla="*/ 2289729 w 3293629"/>
                <a:gd name="connsiteY19" fmla="*/ 1730573 h 2684599"/>
                <a:gd name="connsiteX20" fmla="*/ 2237224 w 3293629"/>
                <a:gd name="connsiteY20" fmla="*/ 1927992 h 2684599"/>
                <a:gd name="connsiteX21" fmla="*/ 2182619 w 3293629"/>
                <a:gd name="connsiteY21" fmla="*/ 2142213 h 2684599"/>
                <a:gd name="connsiteX22" fmla="*/ 2086009 w 3293629"/>
                <a:gd name="connsiteY22" fmla="*/ 2526552 h 2684599"/>
                <a:gd name="connsiteX23" fmla="*/ 2046985 w 3293629"/>
                <a:gd name="connsiteY23" fmla="*/ 2684599 h 2684599"/>
                <a:gd name="connsiteX24" fmla="*/ 0 w 3293629"/>
                <a:gd name="connsiteY24" fmla="*/ 2684599 h 2684599"/>
                <a:gd name="connsiteX25" fmla="*/ 0 w 3293629"/>
                <a:gd name="connsiteY25" fmla="*/ 1057650 h 2684599"/>
                <a:gd name="connsiteX26" fmla="*/ 777579 w 3293629"/>
                <a:gd name="connsiteY26" fmla="*/ 837984 h 2684599"/>
                <a:gd name="connsiteX27" fmla="*/ 1357237 w 3293629"/>
                <a:gd name="connsiteY27" fmla="*/ 674167 h 2684599"/>
                <a:gd name="connsiteX28" fmla="*/ 1550456 w 3293629"/>
                <a:gd name="connsiteY28" fmla="*/ 615362 h 2684599"/>
                <a:gd name="connsiteX29" fmla="*/ 1607161 w 3293629"/>
                <a:gd name="connsiteY29" fmla="*/ 598560 h 2684599"/>
                <a:gd name="connsiteX30" fmla="*/ 1628164 w 3293629"/>
                <a:gd name="connsiteY30" fmla="*/ 590159 h 2684599"/>
                <a:gd name="connsiteX31" fmla="*/ 1642865 w 3293629"/>
                <a:gd name="connsiteY31" fmla="*/ 581758 h 2684599"/>
                <a:gd name="connsiteX32" fmla="*/ 1676468 w 3293629"/>
                <a:gd name="connsiteY32" fmla="*/ 567057 h 2684599"/>
                <a:gd name="connsiteX33" fmla="*/ 1791980 w 3293629"/>
                <a:gd name="connsiteY33" fmla="*/ 514551 h 2684599"/>
                <a:gd name="connsiteX34" fmla="*/ 1955796 w 3293629"/>
                <a:gd name="connsiteY34" fmla="*/ 445245 h 2684599"/>
                <a:gd name="connsiteX35" fmla="*/ 2144815 w 3293629"/>
                <a:gd name="connsiteY35" fmla="*/ 365437 h 2684599"/>
                <a:gd name="connsiteX36" fmla="*/ 2335934 w 3293629"/>
                <a:gd name="connsiteY36" fmla="*/ 287729 h 2684599"/>
                <a:gd name="connsiteX37" fmla="*/ 2508151 w 3293629"/>
                <a:gd name="connsiteY37" fmla="*/ 218422 h 2684599"/>
                <a:gd name="connsiteX38" fmla="*/ 2579558 w 3293629"/>
                <a:gd name="connsiteY38" fmla="*/ 191119 h 2684599"/>
                <a:gd name="connsiteX39" fmla="*/ 2638364 w 3293629"/>
                <a:gd name="connsiteY39" fmla="*/ 170117 h 2684599"/>
                <a:gd name="connsiteX40" fmla="*/ 2682468 w 3293629"/>
                <a:gd name="connsiteY40" fmla="*/ 157516 h 2684599"/>
                <a:gd name="connsiteX41" fmla="*/ 2697170 w 3293629"/>
                <a:gd name="connsiteY41" fmla="*/ 153316 h 2684599"/>
                <a:gd name="connsiteX42" fmla="*/ 2705571 w 3293629"/>
                <a:gd name="connsiteY42" fmla="*/ 151215 h 2684599"/>
                <a:gd name="connsiteX43" fmla="*/ 2724473 w 3293629"/>
                <a:gd name="connsiteY43" fmla="*/ 151215 h 2684599"/>
                <a:gd name="connsiteX44" fmla="*/ 2751775 w 3293629"/>
                <a:gd name="connsiteY44" fmla="*/ 144915 h 2684599"/>
                <a:gd name="connsiteX45" fmla="*/ 2829483 w 3293629"/>
                <a:gd name="connsiteY45" fmla="*/ 128113 h 2684599"/>
                <a:gd name="connsiteX46" fmla="*/ 2923992 w 3293629"/>
                <a:gd name="connsiteY46" fmla="*/ 102910 h 2684599"/>
                <a:gd name="connsiteX47" fmla="*/ 3026903 w 3293629"/>
                <a:gd name="connsiteY47" fmla="*/ 75608 h 2684599"/>
                <a:gd name="connsiteX48" fmla="*/ 3211721 w 3293629"/>
                <a:gd name="connsiteY48" fmla="*/ 25203 h 268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3629" h="2684599">
                  <a:moveTo>
                    <a:pt x="3293629" y="0"/>
                  </a:moveTo>
                  <a:lnTo>
                    <a:pt x="3249525" y="94510"/>
                  </a:lnTo>
                  <a:lnTo>
                    <a:pt x="3148715" y="306631"/>
                  </a:lnTo>
                  <a:lnTo>
                    <a:pt x="3089909" y="426343"/>
                  </a:lnTo>
                  <a:lnTo>
                    <a:pt x="3035303" y="535554"/>
                  </a:lnTo>
                  <a:lnTo>
                    <a:pt x="2986999" y="625863"/>
                  </a:lnTo>
                  <a:lnTo>
                    <a:pt x="2968097" y="657366"/>
                  </a:lnTo>
                  <a:lnTo>
                    <a:pt x="2953395" y="680468"/>
                  </a:lnTo>
                  <a:lnTo>
                    <a:pt x="2913491" y="735073"/>
                  </a:lnTo>
                  <a:lnTo>
                    <a:pt x="2842084" y="823282"/>
                  </a:lnTo>
                  <a:lnTo>
                    <a:pt x="2655166" y="1060606"/>
                  </a:lnTo>
                  <a:lnTo>
                    <a:pt x="2558556" y="1188719"/>
                  </a:lnTo>
                  <a:lnTo>
                    <a:pt x="2470347" y="1308430"/>
                  </a:lnTo>
                  <a:lnTo>
                    <a:pt x="2432544" y="1363036"/>
                  </a:lnTo>
                  <a:lnTo>
                    <a:pt x="2401040" y="1409241"/>
                  </a:lnTo>
                  <a:lnTo>
                    <a:pt x="2377938" y="1449145"/>
                  </a:lnTo>
                  <a:lnTo>
                    <a:pt x="2363237" y="1480648"/>
                  </a:lnTo>
                  <a:lnTo>
                    <a:pt x="2350635" y="1518451"/>
                  </a:lnTo>
                  <a:lnTo>
                    <a:pt x="2333834" y="1573057"/>
                  </a:lnTo>
                  <a:lnTo>
                    <a:pt x="2289729" y="1730573"/>
                  </a:lnTo>
                  <a:lnTo>
                    <a:pt x="2237224" y="1927992"/>
                  </a:lnTo>
                  <a:lnTo>
                    <a:pt x="2182619" y="2142213"/>
                  </a:lnTo>
                  <a:lnTo>
                    <a:pt x="2086009" y="2526552"/>
                  </a:lnTo>
                  <a:lnTo>
                    <a:pt x="2046985" y="2684599"/>
                  </a:lnTo>
                  <a:lnTo>
                    <a:pt x="0" y="2684599"/>
                  </a:lnTo>
                  <a:lnTo>
                    <a:pt x="0" y="1057650"/>
                  </a:lnTo>
                  <a:lnTo>
                    <a:pt x="777579" y="837984"/>
                  </a:lnTo>
                  <a:lnTo>
                    <a:pt x="1357237" y="674167"/>
                  </a:lnTo>
                  <a:lnTo>
                    <a:pt x="1550456" y="615362"/>
                  </a:lnTo>
                  <a:lnTo>
                    <a:pt x="1607161" y="598560"/>
                  </a:lnTo>
                  <a:lnTo>
                    <a:pt x="1628164" y="590159"/>
                  </a:lnTo>
                  <a:lnTo>
                    <a:pt x="1642865" y="581758"/>
                  </a:lnTo>
                  <a:lnTo>
                    <a:pt x="1676468" y="567057"/>
                  </a:lnTo>
                  <a:lnTo>
                    <a:pt x="1791980" y="514551"/>
                  </a:lnTo>
                  <a:lnTo>
                    <a:pt x="1955796" y="445245"/>
                  </a:lnTo>
                  <a:lnTo>
                    <a:pt x="2144815" y="365437"/>
                  </a:lnTo>
                  <a:lnTo>
                    <a:pt x="2335934" y="287729"/>
                  </a:lnTo>
                  <a:lnTo>
                    <a:pt x="2508151" y="218422"/>
                  </a:lnTo>
                  <a:lnTo>
                    <a:pt x="2579558" y="191119"/>
                  </a:lnTo>
                  <a:lnTo>
                    <a:pt x="2638364" y="170117"/>
                  </a:lnTo>
                  <a:lnTo>
                    <a:pt x="2682468" y="157516"/>
                  </a:lnTo>
                  <a:lnTo>
                    <a:pt x="2697170" y="153316"/>
                  </a:lnTo>
                  <a:lnTo>
                    <a:pt x="2705571" y="151215"/>
                  </a:lnTo>
                  <a:lnTo>
                    <a:pt x="2724473" y="151215"/>
                  </a:lnTo>
                  <a:lnTo>
                    <a:pt x="2751775" y="144915"/>
                  </a:lnTo>
                  <a:lnTo>
                    <a:pt x="2829483" y="128113"/>
                  </a:lnTo>
                  <a:lnTo>
                    <a:pt x="2923992" y="102910"/>
                  </a:lnTo>
                  <a:lnTo>
                    <a:pt x="3026903" y="75608"/>
                  </a:lnTo>
                  <a:lnTo>
                    <a:pt x="3211721" y="25203"/>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noAutofit/>
            </a:bodyPr>
            <a:lstStyle/>
            <a:p>
              <a:endParaRPr lang="zh-CN" altLang="en-US"/>
            </a:p>
          </p:txBody>
        </p:sp>
        <p:sp>
          <p:nvSpPr>
            <p:cNvPr id="7" name="Freeform 6"/>
            <p:cNvSpPr/>
            <p:nvPr>
              <p:custDataLst>
                <p:tags r:id="rId5"/>
              </p:custDataLst>
            </p:nvPr>
          </p:nvSpPr>
          <p:spPr bwMode="auto">
            <a:xfrm>
              <a:off x="1405541" y="4753059"/>
              <a:ext cx="732973" cy="1793578"/>
            </a:xfrm>
            <a:custGeom>
              <a:avLst/>
              <a:gdLst>
                <a:gd name="T0" fmla="*/ 698 w 698"/>
                <a:gd name="T1" fmla="*/ 0 h 1708"/>
                <a:gd name="T2" fmla="*/ 698 w 698"/>
                <a:gd name="T3" fmla="*/ 0 h 1708"/>
                <a:gd name="T4" fmla="*/ 550 w 698"/>
                <a:gd name="T5" fmla="*/ 438 h 1708"/>
                <a:gd name="T6" fmla="*/ 442 w 698"/>
                <a:gd name="T7" fmla="*/ 760 h 1708"/>
                <a:gd name="T8" fmla="*/ 376 w 698"/>
                <a:gd name="T9" fmla="*/ 948 h 1708"/>
                <a:gd name="T10" fmla="*/ 376 w 698"/>
                <a:gd name="T11" fmla="*/ 948 h 1708"/>
                <a:gd name="T12" fmla="*/ 350 w 698"/>
                <a:gd name="T13" fmla="*/ 1010 h 1708"/>
                <a:gd name="T14" fmla="*/ 302 w 698"/>
                <a:gd name="T15" fmla="*/ 1108 h 1708"/>
                <a:gd name="T16" fmla="*/ 176 w 698"/>
                <a:gd name="T17" fmla="*/ 1364 h 1708"/>
                <a:gd name="T18" fmla="*/ 0 w 698"/>
                <a:gd name="T19" fmla="*/ 1708 h 1708"/>
                <a:gd name="T20" fmla="*/ 0 w 698"/>
                <a:gd name="T21" fmla="*/ 1708 h 1708"/>
                <a:gd name="T22" fmla="*/ 188 w 698"/>
                <a:gd name="T23" fmla="*/ 1372 h 1708"/>
                <a:gd name="T24" fmla="*/ 328 w 698"/>
                <a:gd name="T25" fmla="*/ 1120 h 1708"/>
                <a:gd name="T26" fmla="*/ 382 w 698"/>
                <a:gd name="T27" fmla="*/ 1020 h 1708"/>
                <a:gd name="T28" fmla="*/ 414 w 698"/>
                <a:gd name="T29" fmla="*/ 960 h 1708"/>
                <a:gd name="T30" fmla="*/ 414 w 698"/>
                <a:gd name="T31" fmla="*/ 960 h 1708"/>
                <a:gd name="T32" fmla="*/ 424 w 698"/>
                <a:gd name="T33" fmla="*/ 932 h 1708"/>
                <a:gd name="T34" fmla="*/ 440 w 698"/>
                <a:gd name="T35" fmla="*/ 890 h 1708"/>
                <a:gd name="T36" fmla="*/ 480 w 698"/>
                <a:gd name="T37" fmla="*/ 766 h 1708"/>
                <a:gd name="T38" fmla="*/ 526 w 698"/>
                <a:gd name="T39" fmla="*/ 612 h 1708"/>
                <a:gd name="T40" fmla="*/ 574 w 698"/>
                <a:gd name="T41" fmla="*/ 442 h 1708"/>
                <a:gd name="T42" fmla="*/ 662 w 698"/>
                <a:gd name="T43" fmla="*/ 136 h 1708"/>
                <a:gd name="T44" fmla="*/ 698 w 698"/>
                <a:gd name="T45" fmla="*/ 0 h 1708"/>
                <a:gd name="T46" fmla="*/ 698 w 698"/>
                <a:gd name="T47" fmla="*/ 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8" h="1708">
                  <a:moveTo>
                    <a:pt x="698" y="0"/>
                  </a:moveTo>
                  <a:lnTo>
                    <a:pt x="698" y="0"/>
                  </a:lnTo>
                  <a:lnTo>
                    <a:pt x="550" y="438"/>
                  </a:lnTo>
                  <a:lnTo>
                    <a:pt x="442" y="760"/>
                  </a:lnTo>
                  <a:lnTo>
                    <a:pt x="376" y="948"/>
                  </a:lnTo>
                  <a:lnTo>
                    <a:pt x="376" y="948"/>
                  </a:lnTo>
                  <a:lnTo>
                    <a:pt x="350" y="1010"/>
                  </a:lnTo>
                  <a:lnTo>
                    <a:pt x="302" y="1108"/>
                  </a:lnTo>
                  <a:lnTo>
                    <a:pt x="176" y="1364"/>
                  </a:lnTo>
                  <a:lnTo>
                    <a:pt x="0" y="1708"/>
                  </a:lnTo>
                  <a:lnTo>
                    <a:pt x="0" y="1708"/>
                  </a:lnTo>
                  <a:lnTo>
                    <a:pt x="188" y="1372"/>
                  </a:lnTo>
                  <a:lnTo>
                    <a:pt x="328" y="1120"/>
                  </a:lnTo>
                  <a:lnTo>
                    <a:pt x="382" y="1020"/>
                  </a:lnTo>
                  <a:lnTo>
                    <a:pt x="414" y="960"/>
                  </a:lnTo>
                  <a:lnTo>
                    <a:pt x="414" y="960"/>
                  </a:lnTo>
                  <a:lnTo>
                    <a:pt x="424" y="932"/>
                  </a:lnTo>
                  <a:lnTo>
                    <a:pt x="440" y="890"/>
                  </a:lnTo>
                  <a:lnTo>
                    <a:pt x="480" y="766"/>
                  </a:lnTo>
                  <a:lnTo>
                    <a:pt x="526" y="612"/>
                  </a:lnTo>
                  <a:lnTo>
                    <a:pt x="574" y="442"/>
                  </a:lnTo>
                  <a:lnTo>
                    <a:pt x="662" y="136"/>
                  </a:lnTo>
                  <a:lnTo>
                    <a:pt x="698" y="0"/>
                  </a:lnTo>
                  <a:lnTo>
                    <a:pt x="698" y="0"/>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23" name="Freeform 7"/>
            <p:cNvSpPr/>
            <p:nvPr>
              <p:custDataLst>
                <p:tags r:id="rId6"/>
              </p:custDataLst>
            </p:nvPr>
          </p:nvSpPr>
          <p:spPr bwMode="auto">
            <a:xfrm>
              <a:off x="2386339" y="4503134"/>
              <a:ext cx="302430" cy="741374"/>
            </a:xfrm>
            <a:custGeom>
              <a:avLst/>
              <a:gdLst>
                <a:gd name="T0" fmla="*/ 288 w 288"/>
                <a:gd name="T1" fmla="*/ 0 h 706"/>
                <a:gd name="T2" fmla="*/ 288 w 288"/>
                <a:gd name="T3" fmla="*/ 0 h 706"/>
                <a:gd name="T4" fmla="*/ 250 w 288"/>
                <a:gd name="T5" fmla="*/ 98 h 706"/>
                <a:gd name="T6" fmla="*/ 164 w 288"/>
                <a:gd name="T7" fmla="*/ 320 h 706"/>
                <a:gd name="T8" fmla="*/ 114 w 288"/>
                <a:gd name="T9" fmla="*/ 444 h 706"/>
                <a:gd name="T10" fmla="*/ 66 w 288"/>
                <a:gd name="T11" fmla="*/ 558 h 706"/>
                <a:gd name="T12" fmla="*/ 28 w 288"/>
                <a:gd name="T13" fmla="*/ 650 h 706"/>
                <a:gd name="T14" fmla="*/ 12 w 288"/>
                <a:gd name="T15" fmla="*/ 684 h 706"/>
                <a:gd name="T16" fmla="*/ 0 w 288"/>
                <a:gd name="T17" fmla="*/ 706 h 706"/>
                <a:gd name="T18" fmla="*/ 0 w 288"/>
                <a:gd name="T19" fmla="*/ 706 h 706"/>
                <a:gd name="T20" fmla="*/ 40 w 288"/>
                <a:gd name="T21" fmla="*/ 630 h 706"/>
                <a:gd name="T22" fmla="*/ 80 w 288"/>
                <a:gd name="T23" fmla="*/ 548 h 706"/>
                <a:gd name="T24" fmla="*/ 130 w 288"/>
                <a:gd name="T25" fmla="*/ 444 h 706"/>
                <a:gd name="T26" fmla="*/ 180 w 288"/>
                <a:gd name="T27" fmla="*/ 330 h 706"/>
                <a:gd name="T28" fmla="*/ 204 w 288"/>
                <a:gd name="T29" fmla="*/ 272 h 706"/>
                <a:gd name="T30" fmla="*/ 226 w 288"/>
                <a:gd name="T31" fmla="*/ 214 h 706"/>
                <a:gd name="T32" fmla="*/ 246 w 288"/>
                <a:gd name="T33" fmla="*/ 156 h 706"/>
                <a:gd name="T34" fmla="*/ 264 w 288"/>
                <a:gd name="T35" fmla="*/ 100 h 706"/>
                <a:gd name="T36" fmla="*/ 278 w 288"/>
                <a:gd name="T37" fmla="*/ 48 h 706"/>
                <a:gd name="T38" fmla="*/ 288 w 288"/>
                <a:gd name="T39" fmla="*/ 0 h 706"/>
                <a:gd name="T40" fmla="*/ 288 w 288"/>
                <a:gd name="T41"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706">
                  <a:moveTo>
                    <a:pt x="288" y="0"/>
                  </a:moveTo>
                  <a:lnTo>
                    <a:pt x="288" y="0"/>
                  </a:lnTo>
                  <a:lnTo>
                    <a:pt x="250" y="98"/>
                  </a:lnTo>
                  <a:lnTo>
                    <a:pt x="164" y="320"/>
                  </a:lnTo>
                  <a:lnTo>
                    <a:pt x="114" y="444"/>
                  </a:lnTo>
                  <a:lnTo>
                    <a:pt x="66" y="558"/>
                  </a:lnTo>
                  <a:lnTo>
                    <a:pt x="28" y="650"/>
                  </a:lnTo>
                  <a:lnTo>
                    <a:pt x="12" y="684"/>
                  </a:lnTo>
                  <a:lnTo>
                    <a:pt x="0" y="706"/>
                  </a:lnTo>
                  <a:lnTo>
                    <a:pt x="0" y="706"/>
                  </a:lnTo>
                  <a:lnTo>
                    <a:pt x="40" y="630"/>
                  </a:lnTo>
                  <a:lnTo>
                    <a:pt x="80" y="548"/>
                  </a:lnTo>
                  <a:lnTo>
                    <a:pt x="130" y="444"/>
                  </a:lnTo>
                  <a:lnTo>
                    <a:pt x="180" y="330"/>
                  </a:lnTo>
                  <a:lnTo>
                    <a:pt x="204" y="272"/>
                  </a:lnTo>
                  <a:lnTo>
                    <a:pt x="226" y="214"/>
                  </a:lnTo>
                  <a:lnTo>
                    <a:pt x="246" y="156"/>
                  </a:lnTo>
                  <a:lnTo>
                    <a:pt x="264" y="100"/>
                  </a:lnTo>
                  <a:lnTo>
                    <a:pt x="278" y="48"/>
                  </a:lnTo>
                  <a:lnTo>
                    <a:pt x="288" y="0"/>
                  </a:lnTo>
                  <a:lnTo>
                    <a:pt x="288" y="0"/>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dirty="0"/>
            </a:p>
          </p:txBody>
        </p:sp>
        <p:sp>
          <p:nvSpPr>
            <p:cNvPr id="81" name="任意多边形 80"/>
            <p:cNvSpPr/>
            <p:nvPr>
              <p:custDataLst>
                <p:tags r:id="rId7"/>
              </p:custDataLst>
            </p:nvPr>
          </p:nvSpPr>
          <p:spPr bwMode="auto">
            <a:xfrm>
              <a:off x="0" y="3984383"/>
              <a:ext cx="3293629" cy="1419741"/>
            </a:xfrm>
            <a:custGeom>
              <a:avLst/>
              <a:gdLst>
                <a:gd name="connsiteX0" fmla="*/ 3016402 w 3293629"/>
                <a:gd name="connsiteY0" fmla="*/ 0 h 1419741"/>
                <a:gd name="connsiteX1" fmla="*/ 3058406 w 3293629"/>
                <a:gd name="connsiteY1" fmla="*/ 27303 h 1419741"/>
                <a:gd name="connsiteX2" fmla="*/ 3150815 w 3293629"/>
                <a:gd name="connsiteY2" fmla="*/ 86109 h 1419741"/>
                <a:gd name="connsiteX3" fmla="*/ 3245324 w 3293629"/>
                <a:gd name="connsiteY3" fmla="*/ 149115 h 1419741"/>
                <a:gd name="connsiteX4" fmla="*/ 3276827 w 3293629"/>
                <a:gd name="connsiteY4" fmla="*/ 174317 h 1419741"/>
                <a:gd name="connsiteX5" fmla="*/ 3287328 w 3293629"/>
                <a:gd name="connsiteY5" fmla="*/ 182718 h 1419741"/>
                <a:gd name="connsiteX6" fmla="*/ 3293629 w 3293629"/>
                <a:gd name="connsiteY6" fmla="*/ 189019 h 1419741"/>
                <a:gd name="connsiteX7" fmla="*/ 3291529 w 3293629"/>
                <a:gd name="connsiteY7" fmla="*/ 193219 h 1419741"/>
                <a:gd name="connsiteX8" fmla="*/ 3283128 w 3293629"/>
                <a:gd name="connsiteY8" fmla="*/ 199520 h 1419741"/>
                <a:gd name="connsiteX9" fmla="*/ 3249525 w 3293629"/>
                <a:gd name="connsiteY9" fmla="*/ 218422 h 1419741"/>
                <a:gd name="connsiteX10" fmla="*/ 3197020 w 3293629"/>
                <a:gd name="connsiteY10" fmla="*/ 245725 h 1419741"/>
                <a:gd name="connsiteX11" fmla="*/ 3127713 w 3293629"/>
                <a:gd name="connsiteY11" fmla="*/ 279328 h 1419741"/>
                <a:gd name="connsiteX12" fmla="*/ 2953395 w 3293629"/>
                <a:gd name="connsiteY12" fmla="*/ 363336 h 1419741"/>
                <a:gd name="connsiteX13" fmla="*/ 2749675 w 3293629"/>
                <a:gd name="connsiteY13" fmla="*/ 459946 h 1419741"/>
                <a:gd name="connsiteX14" fmla="*/ 2541754 w 3293629"/>
                <a:gd name="connsiteY14" fmla="*/ 558656 h 1419741"/>
                <a:gd name="connsiteX15" fmla="*/ 2354836 w 3293629"/>
                <a:gd name="connsiteY15" fmla="*/ 651065 h 1419741"/>
                <a:gd name="connsiteX16" fmla="*/ 2275028 w 3293629"/>
                <a:gd name="connsiteY16" fmla="*/ 688869 h 1419741"/>
                <a:gd name="connsiteX17" fmla="*/ 2212022 w 3293629"/>
                <a:gd name="connsiteY17" fmla="*/ 722472 h 1419741"/>
                <a:gd name="connsiteX18" fmla="*/ 2165817 w 3293629"/>
                <a:gd name="connsiteY18" fmla="*/ 749775 h 1419741"/>
                <a:gd name="connsiteX19" fmla="*/ 2149015 w 3293629"/>
                <a:gd name="connsiteY19" fmla="*/ 760276 h 1419741"/>
                <a:gd name="connsiteX20" fmla="*/ 2138514 w 3293629"/>
                <a:gd name="connsiteY20" fmla="*/ 768677 h 1419741"/>
                <a:gd name="connsiteX21" fmla="*/ 2010402 w 3293629"/>
                <a:gd name="connsiteY21" fmla="*/ 894689 h 1419741"/>
                <a:gd name="connsiteX22" fmla="*/ 1800381 w 3293629"/>
                <a:gd name="connsiteY22" fmla="*/ 1104710 h 1419741"/>
                <a:gd name="connsiteX23" fmla="*/ 1691170 w 3293629"/>
                <a:gd name="connsiteY23" fmla="*/ 1211821 h 1419741"/>
                <a:gd name="connsiteX24" fmla="*/ 1594560 w 3293629"/>
                <a:gd name="connsiteY24" fmla="*/ 1306330 h 1419741"/>
                <a:gd name="connsiteX25" fmla="*/ 1518953 w 3293629"/>
                <a:gd name="connsiteY25" fmla="*/ 1373537 h 1419741"/>
                <a:gd name="connsiteX26" fmla="*/ 1493750 w 3293629"/>
                <a:gd name="connsiteY26" fmla="*/ 1396639 h 1419741"/>
                <a:gd name="connsiteX27" fmla="*/ 1476949 w 3293629"/>
                <a:gd name="connsiteY27" fmla="*/ 1407140 h 1419741"/>
                <a:gd name="connsiteX28" fmla="*/ 1466448 w 3293629"/>
                <a:gd name="connsiteY28" fmla="*/ 1409240 h 1419741"/>
                <a:gd name="connsiteX29" fmla="*/ 1451746 w 3293629"/>
                <a:gd name="connsiteY29" fmla="*/ 1411340 h 1419741"/>
                <a:gd name="connsiteX30" fmla="*/ 1399241 w 3293629"/>
                <a:gd name="connsiteY30" fmla="*/ 1415541 h 1419741"/>
                <a:gd name="connsiteX31" fmla="*/ 1325734 w 3293629"/>
                <a:gd name="connsiteY31" fmla="*/ 1417641 h 1419741"/>
                <a:gd name="connsiteX32" fmla="*/ 1233324 w 3293629"/>
                <a:gd name="connsiteY32" fmla="*/ 1419741 h 1419741"/>
                <a:gd name="connsiteX33" fmla="*/ 1006502 w 3293629"/>
                <a:gd name="connsiteY33" fmla="*/ 1419741 h 1419741"/>
                <a:gd name="connsiteX34" fmla="*/ 750276 w 3293629"/>
                <a:gd name="connsiteY34" fmla="*/ 1419741 h 1419741"/>
                <a:gd name="connsiteX35" fmla="*/ 489850 w 3293629"/>
                <a:gd name="connsiteY35" fmla="*/ 1415541 h 1419741"/>
                <a:gd name="connsiteX36" fmla="*/ 260928 w 3293629"/>
                <a:gd name="connsiteY36" fmla="*/ 1413441 h 1419741"/>
                <a:gd name="connsiteX37" fmla="*/ 86610 w 3293629"/>
                <a:gd name="connsiteY37" fmla="*/ 1409240 h 1419741"/>
                <a:gd name="connsiteX38" fmla="*/ 502 w 3293629"/>
                <a:gd name="connsiteY38" fmla="*/ 1407140 h 1419741"/>
                <a:gd name="connsiteX39" fmla="*/ 0 w 3293629"/>
                <a:gd name="connsiteY39" fmla="*/ 1406889 h 1419741"/>
                <a:gd name="connsiteX40" fmla="*/ 0 w 3293629"/>
                <a:gd name="connsiteY40" fmla="*/ 328518 h 1419741"/>
                <a:gd name="connsiteX41" fmla="*/ 605362 w 3293629"/>
                <a:gd name="connsiteY41" fmla="*/ 346535 h 1419741"/>
                <a:gd name="connsiteX42" fmla="*/ 1124113 w 3293629"/>
                <a:gd name="connsiteY42" fmla="*/ 363336 h 1419741"/>
                <a:gd name="connsiteX43" fmla="*/ 1319433 w 3293629"/>
                <a:gd name="connsiteY43" fmla="*/ 371737 h 1419741"/>
                <a:gd name="connsiteX44" fmla="*/ 1430744 w 3293629"/>
                <a:gd name="connsiteY44" fmla="*/ 378038 h 1419741"/>
                <a:gd name="connsiteX45" fmla="*/ 1447546 w 3293629"/>
                <a:gd name="connsiteY45" fmla="*/ 378038 h 1419741"/>
                <a:gd name="connsiteX46" fmla="*/ 1466448 w 3293629"/>
                <a:gd name="connsiteY46" fmla="*/ 378038 h 1419741"/>
                <a:gd name="connsiteX47" fmla="*/ 1514752 w 3293629"/>
                <a:gd name="connsiteY47" fmla="*/ 369637 h 1419741"/>
                <a:gd name="connsiteX48" fmla="*/ 1571458 w 3293629"/>
                <a:gd name="connsiteY48" fmla="*/ 354935 h 1419741"/>
                <a:gd name="connsiteX49" fmla="*/ 1636564 w 3293629"/>
                <a:gd name="connsiteY49" fmla="*/ 333933 h 1419741"/>
                <a:gd name="connsiteX50" fmla="*/ 1705871 w 3293629"/>
                <a:gd name="connsiteY50" fmla="*/ 310831 h 1419741"/>
                <a:gd name="connsiteX51" fmla="*/ 1781479 w 3293629"/>
                <a:gd name="connsiteY51" fmla="*/ 283528 h 1419741"/>
                <a:gd name="connsiteX52" fmla="*/ 1938994 w 3293629"/>
                <a:gd name="connsiteY52" fmla="*/ 224723 h 1419741"/>
                <a:gd name="connsiteX53" fmla="*/ 2233024 w 3293629"/>
                <a:gd name="connsiteY53" fmla="*/ 107111 h 1419741"/>
                <a:gd name="connsiteX54" fmla="*/ 2342235 w 3293629"/>
                <a:gd name="connsiteY54" fmla="*/ 65107 h 1419741"/>
                <a:gd name="connsiteX55" fmla="*/ 2382139 w 3293629"/>
                <a:gd name="connsiteY55" fmla="*/ 52505 h 1419741"/>
                <a:gd name="connsiteX56" fmla="*/ 2407341 w 3293629"/>
                <a:gd name="connsiteY56" fmla="*/ 46205 h 1419741"/>
                <a:gd name="connsiteX57" fmla="*/ 2464047 w 3293629"/>
                <a:gd name="connsiteY57" fmla="*/ 39904 h 1419741"/>
                <a:gd name="connsiteX58" fmla="*/ 2548055 w 3293629"/>
                <a:gd name="connsiteY58" fmla="*/ 31503 h 1419741"/>
                <a:gd name="connsiteX59" fmla="*/ 2751775 w 3293629"/>
                <a:gd name="connsiteY59" fmla="*/ 16802 h 141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93629" h="1419741">
                  <a:moveTo>
                    <a:pt x="3016402" y="0"/>
                  </a:moveTo>
                  <a:lnTo>
                    <a:pt x="3058406" y="27303"/>
                  </a:lnTo>
                  <a:lnTo>
                    <a:pt x="3150815" y="86109"/>
                  </a:lnTo>
                  <a:lnTo>
                    <a:pt x="3245324" y="149115"/>
                  </a:lnTo>
                  <a:lnTo>
                    <a:pt x="3276827" y="174317"/>
                  </a:lnTo>
                  <a:lnTo>
                    <a:pt x="3287328" y="182718"/>
                  </a:lnTo>
                  <a:lnTo>
                    <a:pt x="3293629" y="189019"/>
                  </a:lnTo>
                  <a:lnTo>
                    <a:pt x="3291529" y="193219"/>
                  </a:lnTo>
                  <a:lnTo>
                    <a:pt x="3283128" y="199520"/>
                  </a:lnTo>
                  <a:lnTo>
                    <a:pt x="3249525" y="218422"/>
                  </a:lnTo>
                  <a:lnTo>
                    <a:pt x="3197020" y="245725"/>
                  </a:lnTo>
                  <a:lnTo>
                    <a:pt x="3127713" y="279328"/>
                  </a:lnTo>
                  <a:lnTo>
                    <a:pt x="2953395" y="363336"/>
                  </a:lnTo>
                  <a:lnTo>
                    <a:pt x="2749675" y="459946"/>
                  </a:lnTo>
                  <a:lnTo>
                    <a:pt x="2541754" y="558656"/>
                  </a:lnTo>
                  <a:lnTo>
                    <a:pt x="2354836" y="651065"/>
                  </a:lnTo>
                  <a:lnTo>
                    <a:pt x="2275028" y="688869"/>
                  </a:lnTo>
                  <a:lnTo>
                    <a:pt x="2212022" y="722472"/>
                  </a:lnTo>
                  <a:lnTo>
                    <a:pt x="2165817" y="749775"/>
                  </a:lnTo>
                  <a:lnTo>
                    <a:pt x="2149015" y="760276"/>
                  </a:lnTo>
                  <a:lnTo>
                    <a:pt x="2138514" y="768677"/>
                  </a:lnTo>
                  <a:lnTo>
                    <a:pt x="2010402" y="894689"/>
                  </a:lnTo>
                  <a:lnTo>
                    <a:pt x="1800381" y="1104710"/>
                  </a:lnTo>
                  <a:lnTo>
                    <a:pt x="1691170" y="1211821"/>
                  </a:lnTo>
                  <a:lnTo>
                    <a:pt x="1594560" y="1306330"/>
                  </a:lnTo>
                  <a:lnTo>
                    <a:pt x="1518953" y="1373537"/>
                  </a:lnTo>
                  <a:lnTo>
                    <a:pt x="1493750" y="1396639"/>
                  </a:lnTo>
                  <a:lnTo>
                    <a:pt x="1476949" y="1407140"/>
                  </a:lnTo>
                  <a:lnTo>
                    <a:pt x="1466448" y="1409240"/>
                  </a:lnTo>
                  <a:lnTo>
                    <a:pt x="1451746" y="1411340"/>
                  </a:lnTo>
                  <a:lnTo>
                    <a:pt x="1399241" y="1415541"/>
                  </a:lnTo>
                  <a:lnTo>
                    <a:pt x="1325734" y="1417641"/>
                  </a:lnTo>
                  <a:lnTo>
                    <a:pt x="1233324" y="1419741"/>
                  </a:lnTo>
                  <a:lnTo>
                    <a:pt x="1006502" y="1419741"/>
                  </a:lnTo>
                  <a:lnTo>
                    <a:pt x="750276" y="1419741"/>
                  </a:lnTo>
                  <a:lnTo>
                    <a:pt x="489850" y="1415541"/>
                  </a:lnTo>
                  <a:lnTo>
                    <a:pt x="260928" y="1413441"/>
                  </a:lnTo>
                  <a:lnTo>
                    <a:pt x="86610" y="1409240"/>
                  </a:lnTo>
                  <a:lnTo>
                    <a:pt x="502" y="1407140"/>
                  </a:lnTo>
                  <a:lnTo>
                    <a:pt x="0" y="1406889"/>
                  </a:lnTo>
                  <a:lnTo>
                    <a:pt x="0" y="328518"/>
                  </a:lnTo>
                  <a:lnTo>
                    <a:pt x="605362" y="346535"/>
                  </a:lnTo>
                  <a:lnTo>
                    <a:pt x="1124113" y="363336"/>
                  </a:lnTo>
                  <a:lnTo>
                    <a:pt x="1319433" y="371737"/>
                  </a:lnTo>
                  <a:lnTo>
                    <a:pt x="1430744" y="378038"/>
                  </a:lnTo>
                  <a:lnTo>
                    <a:pt x="1447546" y="378038"/>
                  </a:lnTo>
                  <a:lnTo>
                    <a:pt x="1466448" y="378038"/>
                  </a:lnTo>
                  <a:lnTo>
                    <a:pt x="1514752" y="369637"/>
                  </a:lnTo>
                  <a:lnTo>
                    <a:pt x="1571458" y="354935"/>
                  </a:lnTo>
                  <a:lnTo>
                    <a:pt x="1636564" y="333933"/>
                  </a:lnTo>
                  <a:lnTo>
                    <a:pt x="1705871" y="310831"/>
                  </a:lnTo>
                  <a:lnTo>
                    <a:pt x="1781479" y="283528"/>
                  </a:lnTo>
                  <a:lnTo>
                    <a:pt x="1938994" y="224723"/>
                  </a:lnTo>
                  <a:lnTo>
                    <a:pt x="2233024" y="107111"/>
                  </a:lnTo>
                  <a:lnTo>
                    <a:pt x="2342235" y="65107"/>
                  </a:lnTo>
                  <a:lnTo>
                    <a:pt x="2382139" y="52505"/>
                  </a:lnTo>
                  <a:lnTo>
                    <a:pt x="2407341" y="46205"/>
                  </a:lnTo>
                  <a:lnTo>
                    <a:pt x="2464047" y="39904"/>
                  </a:lnTo>
                  <a:lnTo>
                    <a:pt x="2548055" y="31503"/>
                  </a:lnTo>
                  <a:lnTo>
                    <a:pt x="2751775" y="16802"/>
                  </a:lnTo>
                  <a:close/>
                </a:path>
              </a:pathLst>
            </a:custGeom>
            <a:solidFill>
              <a:schemeClr val="accent1">
                <a:lumMod val="55000"/>
                <a:lumOff val="4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noAutofit/>
            </a:bodyPr>
            <a:lstStyle/>
            <a:p>
              <a:endParaRPr lang="zh-CN" altLang="en-US"/>
            </a:p>
          </p:txBody>
        </p:sp>
        <p:sp>
          <p:nvSpPr>
            <p:cNvPr id="24" name="Freeform 9"/>
            <p:cNvSpPr/>
            <p:nvPr>
              <p:custDataLst>
                <p:tags r:id="rId8"/>
              </p:custDataLst>
            </p:nvPr>
          </p:nvSpPr>
          <p:spPr bwMode="auto">
            <a:xfrm>
              <a:off x="550756" y="4030587"/>
              <a:ext cx="2587457" cy="798079"/>
            </a:xfrm>
            <a:custGeom>
              <a:avLst/>
              <a:gdLst>
                <a:gd name="T0" fmla="*/ 2162 w 2464"/>
                <a:gd name="T1" fmla="*/ 10 h 760"/>
                <a:gd name="T2" fmla="*/ 2116 w 2464"/>
                <a:gd name="T3" fmla="*/ 16 h 760"/>
                <a:gd name="T4" fmla="*/ 1994 w 2464"/>
                <a:gd name="T5" fmla="*/ 48 h 760"/>
                <a:gd name="T6" fmla="*/ 1846 w 2464"/>
                <a:gd name="T7" fmla="*/ 96 h 760"/>
                <a:gd name="T8" fmla="*/ 1600 w 2464"/>
                <a:gd name="T9" fmla="*/ 186 h 760"/>
                <a:gd name="T10" fmla="*/ 1286 w 2464"/>
                <a:gd name="T11" fmla="*/ 300 h 760"/>
                <a:gd name="T12" fmla="*/ 1160 w 2464"/>
                <a:gd name="T13" fmla="*/ 340 h 760"/>
                <a:gd name="T14" fmla="*/ 1086 w 2464"/>
                <a:gd name="T15" fmla="*/ 356 h 760"/>
                <a:gd name="T16" fmla="*/ 1068 w 2464"/>
                <a:gd name="T17" fmla="*/ 358 h 760"/>
                <a:gd name="T18" fmla="*/ 838 w 2464"/>
                <a:gd name="T19" fmla="*/ 364 h 760"/>
                <a:gd name="T20" fmla="*/ 512 w 2464"/>
                <a:gd name="T21" fmla="*/ 372 h 760"/>
                <a:gd name="T22" fmla="*/ 348 w 2464"/>
                <a:gd name="T23" fmla="*/ 382 h 760"/>
                <a:gd name="T24" fmla="*/ 202 w 2464"/>
                <a:gd name="T25" fmla="*/ 398 h 760"/>
                <a:gd name="T26" fmla="*/ 90 w 2464"/>
                <a:gd name="T27" fmla="*/ 420 h 760"/>
                <a:gd name="T28" fmla="*/ 48 w 2464"/>
                <a:gd name="T29" fmla="*/ 434 h 760"/>
                <a:gd name="T30" fmla="*/ 22 w 2464"/>
                <a:gd name="T31" fmla="*/ 450 h 760"/>
                <a:gd name="T32" fmla="*/ 14 w 2464"/>
                <a:gd name="T33" fmla="*/ 460 h 760"/>
                <a:gd name="T34" fmla="*/ 2 w 2464"/>
                <a:gd name="T35" fmla="*/ 482 h 760"/>
                <a:gd name="T36" fmla="*/ 0 w 2464"/>
                <a:gd name="T37" fmla="*/ 506 h 760"/>
                <a:gd name="T38" fmla="*/ 6 w 2464"/>
                <a:gd name="T39" fmla="*/ 532 h 760"/>
                <a:gd name="T40" fmla="*/ 20 w 2464"/>
                <a:gd name="T41" fmla="*/ 558 h 760"/>
                <a:gd name="T42" fmla="*/ 40 w 2464"/>
                <a:gd name="T43" fmla="*/ 588 h 760"/>
                <a:gd name="T44" fmla="*/ 68 w 2464"/>
                <a:gd name="T45" fmla="*/ 616 h 760"/>
                <a:gd name="T46" fmla="*/ 122 w 2464"/>
                <a:gd name="T47" fmla="*/ 656 h 760"/>
                <a:gd name="T48" fmla="*/ 212 w 2464"/>
                <a:gd name="T49" fmla="*/ 704 h 760"/>
                <a:gd name="T50" fmla="*/ 266 w 2464"/>
                <a:gd name="T51" fmla="*/ 724 h 760"/>
                <a:gd name="T52" fmla="*/ 322 w 2464"/>
                <a:gd name="T53" fmla="*/ 740 h 760"/>
                <a:gd name="T54" fmla="*/ 384 w 2464"/>
                <a:gd name="T55" fmla="*/ 752 h 760"/>
                <a:gd name="T56" fmla="*/ 450 w 2464"/>
                <a:gd name="T57" fmla="*/ 758 h 760"/>
                <a:gd name="T58" fmla="*/ 520 w 2464"/>
                <a:gd name="T59" fmla="*/ 760 h 760"/>
                <a:gd name="T60" fmla="*/ 592 w 2464"/>
                <a:gd name="T61" fmla="*/ 754 h 760"/>
                <a:gd name="T62" fmla="*/ 666 w 2464"/>
                <a:gd name="T63" fmla="*/ 744 h 760"/>
                <a:gd name="T64" fmla="*/ 822 w 2464"/>
                <a:gd name="T65" fmla="*/ 712 h 760"/>
                <a:gd name="T66" fmla="*/ 980 w 2464"/>
                <a:gd name="T67" fmla="*/ 670 h 760"/>
                <a:gd name="T68" fmla="*/ 1212 w 2464"/>
                <a:gd name="T69" fmla="*/ 600 h 760"/>
                <a:gd name="T70" fmla="*/ 1478 w 2464"/>
                <a:gd name="T71" fmla="*/ 508 h 760"/>
                <a:gd name="T72" fmla="*/ 1648 w 2464"/>
                <a:gd name="T73" fmla="*/ 450 h 760"/>
                <a:gd name="T74" fmla="*/ 1728 w 2464"/>
                <a:gd name="T75" fmla="*/ 430 h 760"/>
                <a:gd name="T76" fmla="*/ 1994 w 2464"/>
                <a:gd name="T77" fmla="*/ 368 h 760"/>
                <a:gd name="T78" fmla="*/ 2144 w 2464"/>
                <a:gd name="T79" fmla="*/ 326 h 760"/>
                <a:gd name="T80" fmla="*/ 2284 w 2464"/>
                <a:gd name="T81" fmla="*/ 278 h 760"/>
                <a:gd name="T82" fmla="*/ 2370 w 2464"/>
                <a:gd name="T83" fmla="*/ 242 h 760"/>
                <a:gd name="T84" fmla="*/ 2414 w 2464"/>
                <a:gd name="T85" fmla="*/ 214 h 760"/>
                <a:gd name="T86" fmla="*/ 2446 w 2464"/>
                <a:gd name="T87" fmla="*/ 188 h 760"/>
                <a:gd name="T88" fmla="*/ 2462 w 2464"/>
                <a:gd name="T89" fmla="*/ 160 h 760"/>
                <a:gd name="T90" fmla="*/ 2462 w 2464"/>
                <a:gd name="T91" fmla="*/ 132 h 760"/>
                <a:gd name="T92" fmla="*/ 2454 w 2464"/>
                <a:gd name="T93" fmla="*/ 118 h 760"/>
                <a:gd name="T94" fmla="*/ 2416 w 2464"/>
                <a:gd name="T95" fmla="*/ 70 h 760"/>
                <a:gd name="T96" fmla="*/ 2382 w 2464"/>
                <a:gd name="T97" fmla="*/ 36 h 760"/>
                <a:gd name="T98" fmla="*/ 2348 w 2464"/>
                <a:gd name="T99" fmla="*/ 16 h 760"/>
                <a:gd name="T100" fmla="*/ 2316 w 2464"/>
                <a:gd name="T101" fmla="*/ 4 h 760"/>
                <a:gd name="T102" fmla="*/ 2282 w 2464"/>
                <a:gd name="T103" fmla="*/ 0 h 760"/>
                <a:gd name="T104" fmla="*/ 2162 w 2464"/>
                <a:gd name="T105" fmla="*/ 1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64" h="760">
                  <a:moveTo>
                    <a:pt x="2162" y="10"/>
                  </a:moveTo>
                  <a:lnTo>
                    <a:pt x="2162" y="10"/>
                  </a:lnTo>
                  <a:lnTo>
                    <a:pt x="2140" y="12"/>
                  </a:lnTo>
                  <a:lnTo>
                    <a:pt x="2116" y="16"/>
                  </a:lnTo>
                  <a:lnTo>
                    <a:pt x="2058" y="30"/>
                  </a:lnTo>
                  <a:lnTo>
                    <a:pt x="1994" y="48"/>
                  </a:lnTo>
                  <a:lnTo>
                    <a:pt x="1922" y="70"/>
                  </a:lnTo>
                  <a:lnTo>
                    <a:pt x="1846" y="96"/>
                  </a:lnTo>
                  <a:lnTo>
                    <a:pt x="1766" y="124"/>
                  </a:lnTo>
                  <a:lnTo>
                    <a:pt x="1600" y="186"/>
                  </a:lnTo>
                  <a:lnTo>
                    <a:pt x="1436" y="246"/>
                  </a:lnTo>
                  <a:lnTo>
                    <a:pt x="1286" y="300"/>
                  </a:lnTo>
                  <a:lnTo>
                    <a:pt x="1218" y="322"/>
                  </a:lnTo>
                  <a:lnTo>
                    <a:pt x="1160" y="340"/>
                  </a:lnTo>
                  <a:lnTo>
                    <a:pt x="1108" y="352"/>
                  </a:lnTo>
                  <a:lnTo>
                    <a:pt x="1086" y="356"/>
                  </a:lnTo>
                  <a:lnTo>
                    <a:pt x="1068" y="358"/>
                  </a:lnTo>
                  <a:lnTo>
                    <a:pt x="1068" y="358"/>
                  </a:lnTo>
                  <a:lnTo>
                    <a:pt x="972" y="362"/>
                  </a:lnTo>
                  <a:lnTo>
                    <a:pt x="838" y="364"/>
                  </a:lnTo>
                  <a:lnTo>
                    <a:pt x="680" y="368"/>
                  </a:lnTo>
                  <a:lnTo>
                    <a:pt x="512" y="372"/>
                  </a:lnTo>
                  <a:lnTo>
                    <a:pt x="430" y="376"/>
                  </a:lnTo>
                  <a:lnTo>
                    <a:pt x="348" y="382"/>
                  </a:lnTo>
                  <a:lnTo>
                    <a:pt x="272" y="388"/>
                  </a:lnTo>
                  <a:lnTo>
                    <a:pt x="202" y="398"/>
                  </a:lnTo>
                  <a:lnTo>
                    <a:pt x="140" y="408"/>
                  </a:lnTo>
                  <a:lnTo>
                    <a:pt x="90" y="420"/>
                  </a:lnTo>
                  <a:lnTo>
                    <a:pt x="68" y="426"/>
                  </a:lnTo>
                  <a:lnTo>
                    <a:pt x="48" y="434"/>
                  </a:lnTo>
                  <a:lnTo>
                    <a:pt x="34" y="442"/>
                  </a:lnTo>
                  <a:lnTo>
                    <a:pt x="22" y="450"/>
                  </a:lnTo>
                  <a:lnTo>
                    <a:pt x="22" y="450"/>
                  </a:lnTo>
                  <a:lnTo>
                    <a:pt x="14" y="460"/>
                  </a:lnTo>
                  <a:lnTo>
                    <a:pt x="6" y="470"/>
                  </a:lnTo>
                  <a:lnTo>
                    <a:pt x="2" y="482"/>
                  </a:lnTo>
                  <a:lnTo>
                    <a:pt x="0" y="492"/>
                  </a:lnTo>
                  <a:lnTo>
                    <a:pt x="0" y="506"/>
                  </a:lnTo>
                  <a:lnTo>
                    <a:pt x="2" y="518"/>
                  </a:lnTo>
                  <a:lnTo>
                    <a:pt x="6" y="532"/>
                  </a:lnTo>
                  <a:lnTo>
                    <a:pt x="12" y="544"/>
                  </a:lnTo>
                  <a:lnTo>
                    <a:pt x="20" y="558"/>
                  </a:lnTo>
                  <a:lnTo>
                    <a:pt x="30" y="572"/>
                  </a:lnTo>
                  <a:lnTo>
                    <a:pt x="40" y="588"/>
                  </a:lnTo>
                  <a:lnTo>
                    <a:pt x="54" y="602"/>
                  </a:lnTo>
                  <a:lnTo>
                    <a:pt x="68" y="616"/>
                  </a:lnTo>
                  <a:lnTo>
                    <a:pt x="84" y="630"/>
                  </a:lnTo>
                  <a:lnTo>
                    <a:pt x="122" y="656"/>
                  </a:lnTo>
                  <a:lnTo>
                    <a:pt x="164" y="682"/>
                  </a:lnTo>
                  <a:lnTo>
                    <a:pt x="212" y="704"/>
                  </a:lnTo>
                  <a:lnTo>
                    <a:pt x="238" y="714"/>
                  </a:lnTo>
                  <a:lnTo>
                    <a:pt x="266" y="724"/>
                  </a:lnTo>
                  <a:lnTo>
                    <a:pt x="294" y="732"/>
                  </a:lnTo>
                  <a:lnTo>
                    <a:pt x="322" y="740"/>
                  </a:lnTo>
                  <a:lnTo>
                    <a:pt x="354" y="746"/>
                  </a:lnTo>
                  <a:lnTo>
                    <a:pt x="384" y="752"/>
                  </a:lnTo>
                  <a:lnTo>
                    <a:pt x="418" y="756"/>
                  </a:lnTo>
                  <a:lnTo>
                    <a:pt x="450" y="758"/>
                  </a:lnTo>
                  <a:lnTo>
                    <a:pt x="484" y="760"/>
                  </a:lnTo>
                  <a:lnTo>
                    <a:pt x="520" y="760"/>
                  </a:lnTo>
                  <a:lnTo>
                    <a:pt x="556" y="758"/>
                  </a:lnTo>
                  <a:lnTo>
                    <a:pt x="592" y="754"/>
                  </a:lnTo>
                  <a:lnTo>
                    <a:pt x="592" y="754"/>
                  </a:lnTo>
                  <a:lnTo>
                    <a:pt x="666" y="744"/>
                  </a:lnTo>
                  <a:lnTo>
                    <a:pt x="744" y="730"/>
                  </a:lnTo>
                  <a:lnTo>
                    <a:pt x="822" y="712"/>
                  </a:lnTo>
                  <a:lnTo>
                    <a:pt x="902" y="692"/>
                  </a:lnTo>
                  <a:lnTo>
                    <a:pt x="980" y="670"/>
                  </a:lnTo>
                  <a:lnTo>
                    <a:pt x="1060" y="648"/>
                  </a:lnTo>
                  <a:lnTo>
                    <a:pt x="1212" y="600"/>
                  </a:lnTo>
                  <a:lnTo>
                    <a:pt x="1354" y="552"/>
                  </a:lnTo>
                  <a:lnTo>
                    <a:pt x="1478" y="508"/>
                  </a:lnTo>
                  <a:lnTo>
                    <a:pt x="1578" y="472"/>
                  </a:lnTo>
                  <a:lnTo>
                    <a:pt x="1648" y="450"/>
                  </a:lnTo>
                  <a:lnTo>
                    <a:pt x="1648" y="450"/>
                  </a:lnTo>
                  <a:lnTo>
                    <a:pt x="1728" y="430"/>
                  </a:lnTo>
                  <a:lnTo>
                    <a:pt x="1848" y="402"/>
                  </a:lnTo>
                  <a:lnTo>
                    <a:pt x="1994" y="368"/>
                  </a:lnTo>
                  <a:lnTo>
                    <a:pt x="2070" y="348"/>
                  </a:lnTo>
                  <a:lnTo>
                    <a:pt x="2144" y="326"/>
                  </a:lnTo>
                  <a:lnTo>
                    <a:pt x="2216" y="302"/>
                  </a:lnTo>
                  <a:lnTo>
                    <a:pt x="2284" y="278"/>
                  </a:lnTo>
                  <a:lnTo>
                    <a:pt x="2342" y="254"/>
                  </a:lnTo>
                  <a:lnTo>
                    <a:pt x="2370" y="242"/>
                  </a:lnTo>
                  <a:lnTo>
                    <a:pt x="2392" y="228"/>
                  </a:lnTo>
                  <a:lnTo>
                    <a:pt x="2414" y="214"/>
                  </a:lnTo>
                  <a:lnTo>
                    <a:pt x="2432" y="202"/>
                  </a:lnTo>
                  <a:lnTo>
                    <a:pt x="2446" y="188"/>
                  </a:lnTo>
                  <a:lnTo>
                    <a:pt x="2456" y="174"/>
                  </a:lnTo>
                  <a:lnTo>
                    <a:pt x="2462" y="160"/>
                  </a:lnTo>
                  <a:lnTo>
                    <a:pt x="2464" y="146"/>
                  </a:lnTo>
                  <a:lnTo>
                    <a:pt x="2462" y="132"/>
                  </a:lnTo>
                  <a:lnTo>
                    <a:pt x="2454" y="118"/>
                  </a:lnTo>
                  <a:lnTo>
                    <a:pt x="2454" y="118"/>
                  </a:lnTo>
                  <a:lnTo>
                    <a:pt x="2434" y="92"/>
                  </a:lnTo>
                  <a:lnTo>
                    <a:pt x="2416" y="70"/>
                  </a:lnTo>
                  <a:lnTo>
                    <a:pt x="2398" y="52"/>
                  </a:lnTo>
                  <a:lnTo>
                    <a:pt x="2382" y="36"/>
                  </a:lnTo>
                  <a:lnTo>
                    <a:pt x="2364" y="24"/>
                  </a:lnTo>
                  <a:lnTo>
                    <a:pt x="2348" y="16"/>
                  </a:lnTo>
                  <a:lnTo>
                    <a:pt x="2332" y="8"/>
                  </a:lnTo>
                  <a:lnTo>
                    <a:pt x="2316" y="4"/>
                  </a:lnTo>
                  <a:lnTo>
                    <a:pt x="2300" y="2"/>
                  </a:lnTo>
                  <a:lnTo>
                    <a:pt x="2282" y="0"/>
                  </a:lnTo>
                  <a:lnTo>
                    <a:pt x="2246" y="2"/>
                  </a:lnTo>
                  <a:lnTo>
                    <a:pt x="2162" y="10"/>
                  </a:lnTo>
                  <a:lnTo>
                    <a:pt x="2162" y="10"/>
                  </a:lnTo>
                  <a:close/>
                </a:path>
              </a:pathLst>
            </a:custGeom>
            <a:solidFill>
              <a:schemeClr val="accent1">
                <a:lumMod val="45000"/>
                <a:lumOff val="5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grpSp>
      <p:grpSp>
        <p:nvGrpSpPr>
          <p:cNvPr id="87" name="组合 86"/>
          <p:cNvGrpSpPr/>
          <p:nvPr>
            <p:custDataLst>
              <p:tags r:id="rId9"/>
            </p:custDataLst>
          </p:nvPr>
        </p:nvGrpSpPr>
        <p:grpSpPr>
          <a:xfrm rot="0">
            <a:off x="6815455" y="2966085"/>
            <a:ext cx="1281430" cy="1833880"/>
            <a:chOff x="8582523" y="3189204"/>
            <a:chExt cx="2562255" cy="3666965"/>
          </a:xfrm>
        </p:grpSpPr>
        <p:sp>
          <p:nvSpPr>
            <p:cNvPr id="25" name="Freeform 10"/>
            <p:cNvSpPr/>
            <p:nvPr>
              <p:custDataLst>
                <p:tags r:id="rId10"/>
              </p:custDataLst>
            </p:nvPr>
          </p:nvSpPr>
          <p:spPr bwMode="auto">
            <a:xfrm>
              <a:off x="8582523" y="3266912"/>
              <a:ext cx="2555954" cy="3589257"/>
            </a:xfrm>
            <a:custGeom>
              <a:avLst/>
              <a:gdLst>
                <a:gd name="T0" fmla="*/ 0 w 2434"/>
                <a:gd name="T1" fmla="*/ 3418 h 3418"/>
                <a:gd name="T2" fmla="*/ 192 w 2434"/>
                <a:gd name="T3" fmla="*/ 2884 h 3418"/>
                <a:gd name="T4" fmla="*/ 338 w 2434"/>
                <a:gd name="T5" fmla="*/ 2498 h 3418"/>
                <a:gd name="T6" fmla="*/ 396 w 2434"/>
                <a:gd name="T7" fmla="*/ 2356 h 3418"/>
                <a:gd name="T8" fmla="*/ 434 w 2434"/>
                <a:gd name="T9" fmla="*/ 2282 h 3418"/>
                <a:gd name="T10" fmla="*/ 560 w 2434"/>
                <a:gd name="T11" fmla="*/ 2108 h 3418"/>
                <a:gd name="T12" fmla="*/ 890 w 2434"/>
                <a:gd name="T13" fmla="*/ 1648 h 3418"/>
                <a:gd name="T14" fmla="*/ 1064 w 2434"/>
                <a:gd name="T15" fmla="*/ 1396 h 3418"/>
                <a:gd name="T16" fmla="*/ 1100 w 2434"/>
                <a:gd name="T17" fmla="*/ 1334 h 3418"/>
                <a:gd name="T18" fmla="*/ 1110 w 2434"/>
                <a:gd name="T19" fmla="*/ 1308 h 3418"/>
                <a:gd name="T20" fmla="*/ 1158 w 2434"/>
                <a:gd name="T21" fmla="*/ 1128 h 3418"/>
                <a:gd name="T22" fmla="*/ 1342 w 2434"/>
                <a:gd name="T23" fmla="*/ 394 h 3418"/>
                <a:gd name="T24" fmla="*/ 1386 w 2434"/>
                <a:gd name="T25" fmla="*/ 228 h 3418"/>
                <a:gd name="T26" fmla="*/ 1394 w 2434"/>
                <a:gd name="T27" fmla="*/ 206 h 3418"/>
                <a:gd name="T28" fmla="*/ 1410 w 2434"/>
                <a:gd name="T29" fmla="*/ 196 h 3418"/>
                <a:gd name="T30" fmla="*/ 1498 w 2434"/>
                <a:gd name="T31" fmla="*/ 166 h 3418"/>
                <a:gd name="T32" fmla="*/ 1646 w 2434"/>
                <a:gd name="T33" fmla="*/ 130 h 3418"/>
                <a:gd name="T34" fmla="*/ 1922 w 2434"/>
                <a:gd name="T35" fmla="*/ 74 h 3418"/>
                <a:gd name="T36" fmla="*/ 2272 w 2434"/>
                <a:gd name="T37" fmla="*/ 14 h 3418"/>
                <a:gd name="T38" fmla="*/ 2388 w 2434"/>
                <a:gd name="T39" fmla="*/ 0 h 3418"/>
                <a:gd name="T40" fmla="*/ 2430 w 2434"/>
                <a:gd name="T41" fmla="*/ 0 h 3418"/>
                <a:gd name="T42" fmla="*/ 2434 w 2434"/>
                <a:gd name="T43" fmla="*/ 2 h 3418"/>
                <a:gd name="T44" fmla="*/ 2424 w 2434"/>
                <a:gd name="T45" fmla="*/ 74 h 3418"/>
                <a:gd name="T46" fmla="*/ 2316 w 2434"/>
                <a:gd name="T47" fmla="*/ 770 h 3418"/>
                <a:gd name="T48" fmla="*/ 2204 w 2434"/>
                <a:gd name="T49" fmla="*/ 1490 h 3418"/>
                <a:gd name="T50" fmla="*/ 2194 w 2434"/>
                <a:gd name="T51" fmla="*/ 1584 h 3418"/>
                <a:gd name="T52" fmla="*/ 2198 w 2434"/>
                <a:gd name="T53" fmla="*/ 1650 h 3418"/>
                <a:gd name="T54" fmla="*/ 2244 w 2434"/>
                <a:gd name="T55" fmla="*/ 2090 h 3418"/>
                <a:gd name="T56" fmla="*/ 2296 w 2434"/>
                <a:gd name="T57" fmla="*/ 2528 h 3418"/>
                <a:gd name="T58" fmla="*/ 2306 w 2434"/>
                <a:gd name="T59" fmla="*/ 2590 h 3418"/>
                <a:gd name="T60" fmla="*/ 2306 w 2434"/>
                <a:gd name="T61" fmla="*/ 2650 h 3418"/>
                <a:gd name="T62" fmla="*/ 2296 w 2434"/>
                <a:gd name="T63" fmla="*/ 2754 h 3418"/>
                <a:gd name="T64" fmla="*/ 2258 w 2434"/>
                <a:gd name="T65" fmla="*/ 3034 h 3418"/>
                <a:gd name="T66" fmla="*/ 2198 w 2434"/>
                <a:gd name="T67" fmla="*/ 3418 h 3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34" h="3418">
                  <a:moveTo>
                    <a:pt x="0" y="3418"/>
                  </a:moveTo>
                  <a:lnTo>
                    <a:pt x="0" y="3418"/>
                  </a:lnTo>
                  <a:lnTo>
                    <a:pt x="58" y="3254"/>
                  </a:lnTo>
                  <a:lnTo>
                    <a:pt x="192" y="2884"/>
                  </a:lnTo>
                  <a:lnTo>
                    <a:pt x="268" y="2682"/>
                  </a:lnTo>
                  <a:lnTo>
                    <a:pt x="338" y="2498"/>
                  </a:lnTo>
                  <a:lnTo>
                    <a:pt x="370" y="2420"/>
                  </a:lnTo>
                  <a:lnTo>
                    <a:pt x="396" y="2356"/>
                  </a:lnTo>
                  <a:lnTo>
                    <a:pt x="418" y="2310"/>
                  </a:lnTo>
                  <a:lnTo>
                    <a:pt x="434" y="2282"/>
                  </a:lnTo>
                  <a:lnTo>
                    <a:pt x="434" y="2282"/>
                  </a:lnTo>
                  <a:lnTo>
                    <a:pt x="560" y="2108"/>
                  </a:lnTo>
                  <a:lnTo>
                    <a:pt x="776" y="1806"/>
                  </a:lnTo>
                  <a:lnTo>
                    <a:pt x="890" y="1648"/>
                  </a:lnTo>
                  <a:lnTo>
                    <a:pt x="990" y="1506"/>
                  </a:lnTo>
                  <a:lnTo>
                    <a:pt x="1064" y="1396"/>
                  </a:lnTo>
                  <a:lnTo>
                    <a:pt x="1088" y="1358"/>
                  </a:lnTo>
                  <a:lnTo>
                    <a:pt x="1100" y="1334"/>
                  </a:lnTo>
                  <a:lnTo>
                    <a:pt x="1100" y="1334"/>
                  </a:lnTo>
                  <a:lnTo>
                    <a:pt x="1110" y="1308"/>
                  </a:lnTo>
                  <a:lnTo>
                    <a:pt x="1122" y="1262"/>
                  </a:lnTo>
                  <a:lnTo>
                    <a:pt x="1158" y="1128"/>
                  </a:lnTo>
                  <a:lnTo>
                    <a:pt x="1250" y="758"/>
                  </a:lnTo>
                  <a:lnTo>
                    <a:pt x="1342" y="394"/>
                  </a:lnTo>
                  <a:lnTo>
                    <a:pt x="1374" y="268"/>
                  </a:lnTo>
                  <a:lnTo>
                    <a:pt x="1386" y="228"/>
                  </a:lnTo>
                  <a:lnTo>
                    <a:pt x="1394" y="206"/>
                  </a:lnTo>
                  <a:lnTo>
                    <a:pt x="1394" y="206"/>
                  </a:lnTo>
                  <a:lnTo>
                    <a:pt x="1398" y="202"/>
                  </a:lnTo>
                  <a:lnTo>
                    <a:pt x="1410" y="196"/>
                  </a:lnTo>
                  <a:lnTo>
                    <a:pt x="1446" y="182"/>
                  </a:lnTo>
                  <a:lnTo>
                    <a:pt x="1498" y="166"/>
                  </a:lnTo>
                  <a:lnTo>
                    <a:pt x="1566" y="148"/>
                  </a:lnTo>
                  <a:lnTo>
                    <a:pt x="1646" y="130"/>
                  </a:lnTo>
                  <a:lnTo>
                    <a:pt x="1732" y="112"/>
                  </a:lnTo>
                  <a:lnTo>
                    <a:pt x="1922" y="74"/>
                  </a:lnTo>
                  <a:lnTo>
                    <a:pt x="2108" y="40"/>
                  </a:lnTo>
                  <a:lnTo>
                    <a:pt x="2272" y="14"/>
                  </a:lnTo>
                  <a:lnTo>
                    <a:pt x="2338" y="6"/>
                  </a:lnTo>
                  <a:lnTo>
                    <a:pt x="2388" y="0"/>
                  </a:lnTo>
                  <a:lnTo>
                    <a:pt x="2422" y="0"/>
                  </a:lnTo>
                  <a:lnTo>
                    <a:pt x="2430" y="0"/>
                  </a:lnTo>
                  <a:lnTo>
                    <a:pt x="2434" y="2"/>
                  </a:lnTo>
                  <a:lnTo>
                    <a:pt x="2434" y="2"/>
                  </a:lnTo>
                  <a:lnTo>
                    <a:pt x="2432" y="24"/>
                  </a:lnTo>
                  <a:lnTo>
                    <a:pt x="2424" y="74"/>
                  </a:lnTo>
                  <a:lnTo>
                    <a:pt x="2398" y="248"/>
                  </a:lnTo>
                  <a:lnTo>
                    <a:pt x="2316" y="770"/>
                  </a:lnTo>
                  <a:lnTo>
                    <a:pt x="2232" y="1302"/>
                  </a:lnTo>
                  <a:lnTo>
                    <a:pt x="2204" y="1490"/>
                  </a:lnTo>
                  <a:lnTo>
                    <a:pt x="2196" y="1550"/>
                  </a:lnTo>
                  <a:lnTo>
                    <a:pt x="2194" y="1584"/>
                  </a:lnTo>
                  <a:lnTo>
                    <a:pt x="2194" y="1584"/>
                  </a:lnTo>
                  <a:lnTo>
                    <a:pt x="2198" y="1650"/>
                  </a:lnTo>
                  <a:lnTo>
                    <a:pt x="2208" y="1768"/>
                  </a:lnTo>
                  <a:lnTo>
                    <a:pt x="2244" y="2090"/>
                  </a:lnTo>
                  <a:lnTo>
                    <a:pt x="2282" y="2412"/>
                  </a:lnTo>
                  <a:lnTo>
                    <a:pt x="2296" y="2528"/>
                  </a:lnTo>
                  <a:lnTo>
                    <a:pt x="2306" y="2590"/>
                  </a:lnTo>
                  <a:lnTo>
                    <a:pt x="2306" y="2590"/>
                  </a:lnTo>
                  <a:lnTo>
                    <a:pt x="2306" y="2614"/>
                  </a:lnTo>
                  <a:lnTo>
                    <a:pt x="2306" y="2650"/>
                  </a:lnTo>
                  <a:lnTo>
                    <a:pt x="2302" y="2698"/>
                  </a:lnTo>
                  <a:lnTo>
                    <a:pt x="2296" y="2754"/>
                  </a:lnTo>
                  <a:lnTo>
                    <a:pt x="2278" y="2888"/>
                  </a:lnTo>
                  <a:lnTo>
                    <a:pt x="2258" y="3034"/>
                  </a:lnTo>
                  <a:lnTo>
                    <a:pt x="2216" y="3300"/>
                  </a:lnTo>
                  <a:lnTo>
                    <a:pt x="2198" y="3418"/>
                  </a:lnTo>
                  <a:lnTo>
                    <a:pt x="0" y="3418"/>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26" name="Freeform 11"/>
            <p:cNvSpPr/>
            <p:nvPr>
              <p:custDataLst>
                <p:tags r:id="rId11"/>
              </p:custDataLst>
            </p:nvPr>
          </p:nvSpPr>
          <p:spPr bwMode="auto">
            <a:xfrm>
              <a:off x="10046369" y="3189204"/>
              <a:ext cx="1098409" cy="424242"/>
            </a:xfrm>
            <a:custGeom>
              <a:avLst/>
              <a:gdLst>
                <a:gd name="T0" fmla="*/ 532 w 1046"/>
                <a:gd name="T1" fmla="*/ 30 h 404"/>
                <a:gd name="T2" fmla="*/ 532 w 1046"/>
                <a:gd name="T3" fmla="*/ 30 h 404"/>
                <a:gd name="T4" fmla="*/ 424 w 1046"/>
                <a:gd name="T5" fmla="*/ 76 h 404"/>
                <a:gd name="T6" fmla="*/ 246 w 1046"/>
                <a:gd name="T7" fmla="*/ 154 h 404"/>
                <a:gd name="T8" fmla="*/ 156 w 1046"/>
                <a:gd name="T9" fmla="*/ 196 h 404"/>
                <a:gd name="T10" fmla="*/ 78 w 1046"/>
                <a:gd name="T11" fmla="*/ 234 h 404"/>
                <a:gd name="T12" fmla="*/ 22 w 1046"/>
                <a:gd name="T13" fmla="*/ 264 h 404"/>
                <a:gd name="T14" fmla="*/ 6 w 1046"/>
                <a:gd name="T15" fmla="*/ 274 h 404"/>
                <a:gd name="T16" fmla="*/ 0 w 1046"/>
                <a:gd name="T17" fmla="*/ 280 h 404"/>
                <a:gd name="T18" fmla="*/ 0 w 1046"/>
                <a:gd name="T19" fmla="*/ 280 h 404"/>
                <a:gd name="T20" fmla="*/ 0 w 1046"/>
                <a:gd name="T21" fmla="*/ 286 h 404"/>
                <a:gd name="T22" fmla="*/ 4 w 1046"/>
                <a:gd name="T23" fmla="*/ 294 h 404"/>
                <a:gd name="T24" fmla="*/ 12 w 1046"/>
                <a:gd name="T25" fmla="*/ 302 h 404"/>
                <a:gd name="T26" fmla="*/ 22 w 1046"/>
                <a:gd name="T27" fmla="*/ 310 h 404"/>
                <a:gd name="T28" fmla="*/ 50 w 1046"/>
                <a:gd name="T29" fmla="*/ 330 h 404"/>
                <a:gd name="T30" fmla="*/ 84 w 1046"/>
                <a:gd name="T31" fmla="*/ 350 h 404"/>
                <a:gd name="T32" fmla="*/ 120 w 1046"/>
                <a:gd name="T33" fmla="*/ 370 h 404"/>
                <a:gd name="T34" fmla="*/ 154 w 1046"/>
                <a:gd name="T35" fmla="*/ 386 h 404"/>
                <a:gd name="T36" fmla="*/ 180 w 1046"/>
                <a:gd name="T37" fmla="*/ 398 h 404"/>
                <a:gd name="T38" fmla="*/ 196 w 1046"/>
                <a:gd name="T39" fmla="*/ 404 h 404"/>
                <a:gd name="T40" fmla="*/ 196 w 1046"/>
                <a:gd name="T41" fmla="*/ 404 h 404"/>
                <a:gd name="T42" fmla="*/ 204 w 1046"/>
                <a:gd name="T43" fmla="*/ 404 h 404"/>
                <a:gd name="T44" fmla="*/ 214 w 1046"/>
                <a:gd name="T45" fmla="*/ 402 h 404"/>
                <a:gd name="T46" fmla="*/ 240 w 1046"/>
                <a:gd name="T47" fmla="*/ 394 h 404"/>
                <a:gd name="T48" fmla="*/ 314 w 1046"/>
                <a:gd name="T49" fmla="*/ 366 h 404"/>
                <a:gd name="T50" fmla="*/ 392 w 1046"/>
                <a:gd name="T51" fmla="*/ 336 h 404"/>
                <a:gd name="T52" fmla="*/ 424 w 1046"/>
                <a:gd name="T53" fmla="*/ 326 h 404"/>
                <a:gd name="T54" fmla="*/ 448 w 1046"/>
                <a:gd name="T55" fmla="*/ 318 h 404"/>
                <a:gd name="T56" fmla="*/ 448 w 1046"/>
                <a:gd name="T57" fmla="*/ 318 h 404"/>
                <a:gd name="T58" fmla="*/ 508 w 1046"/>
                <a:gd name="T59" fmla="*/ 306 h 404"/>
                <a:gd name="T60" fmla="*/ 598 w 1046"/>
                <a:gd name="T61" fmla="*/ 290 h 404"/>
                <a:gd name="T62" fmla="*/ 690 w 1046"/>
                <a:gd name="T63" fmla="*/ 272 h 404"/>
                <a:gd name="T64" fmla="*/ 728 w 1046"/>
                <a:gd name="T65" fmla="*/ 262 h 404"/>
                <a:gd name="T66" fmla="*/ 756 w 1046"/>
                <a:gd name="T67" fmla="*/ 254 h 404"/>
                <a:gd name="T68" fmla="*/ 756 w 1046"/>
                <a:gd name="T69" fmla="*/ 254 h 404"/>
                <a:gd name="T70" fmla="*/ 784 w 1046"/>
                <a:gd name="T71" fmla="*/ 242 h 404"/>
                <a:gd name="T72" fmla="*/ 820 w 1046"/>
                <a:gd name="T73" fmla="*/ 224 h 404"/>
                <a:gd name="T74" fmla="*/ 860 w 1046"/>
                <a:gd name="T75" fmla="*/ 202 h 404"/>
                <a:gd name="T76" fmla="*/ 904 w 1046"/>
                <a:gd name="T77" fmla="*/ 176 h 404"/>
                <a:gd name="T78" fmla="*/ 946 w 1046"/>
                <a:gd name="T79" fmla="*/ 150 h 404"/>
                <a:gd name="T80" fmla="*/ 986 w 1046"/>
                <a:gd name="T81" fmla="*/ 122 h 404"/>
                <a:gd name="T82" fmla="*/ 1018 w 1046"/>
                <a:gd name="T83" fmla="*/ 98 h 404"/>
                <a:gd name="T84" fmla="*/ 1030 w 1046"/>
                <a:gd name="T85" fmla="*/ 86 h 404"/>
                <a:gd name="T86" fmla="*/ 1040 w 1046"/>
                <a:gd name="T87" fmla="*/ 76 h 404"/>
                <a:gd name="T88" fmla="*/ 1040 w 1046"/>
                <a:gd name="T89" fmla="*/ 76 h 404"/>
                <a:gd name="T90" fmla="*/ 1042 w 1046"/>
                <a:gd name="T91" fmla="*/ 66 h 404"/>
                <a:gd name="T92" fmla="*/ 1046 w 1046"/>
                <a:gd name="T93" fmla="*/ 44 h 404"/>
                <a:gd name="T94" fmla="*/ 1046 w 1046"/>
                <a:gd name="T95" fmla="*/ 32 h 404"/>
                <a:gd name="T96" fmla="*/ 1046 w 1046"/>
                <a:gd name="T97" fmla="*/ 18 h 404"/>
                <a:gd name="T98" fmla="*/ 1044 w 1046"/>
                <a:gd name="T99" fmla="*/ 8 h 404"/>
                <a:gd name="T100" fmla="*/ 1040 w 1046"/>
                <a:gd name="T101" fmla="*/ 2 h 404"/>
                <a:gd name="T102" fmla="*/ 1040 w 1046"/>
                <a:gd name="T103" fmla="*/ 2 h 404"/>
                <a:gd name="T104" fmla="*/ 976 w 1046"/>
                <a:gd name="T105" fmla="*/ 0 h 404"/>
                <a:gd name="T106" fmla="*/ 910 w 1046"/>
                <a:gd name="T107" fmla="*/ 0 h 404"/>
                <a:gd name="T108" fmla="*/ 830 w 1046"/>
                <a:gd name="T109" fmla="*/ 0 h 404"/>
                <a:gd name="T110" fmla="*/ 744 w 1046"/>
                <a:gd name="T111" fmla="*/ 2 h 404"/>
                <a:gd name="T112" fmla="*/ 662 w 1046"/>
                <a:gd name="T113" fmla="*/ 8 h 404"/>
                <a:gd name="T114" fmla="*/ 624 w 1046"/>
                <a:gd name="T115" fmla="*/ 12 h 404"/>
                <a:gd name="T116" fmla="*/ 588 w 1046"/>
                <a:gd name="T117" fmla="*/ 16 h 404"/>
                <a:gd name="T118" fmla="*/ 558 w 1046"/>
                <a:gd name="T119" fmla="*/ 22 h 404"/>
                <a:gd name="T120" fmla="*/ 532 w 1046"/>
                <a:gd name="T121" fmla="*/ 30 h 404"/>
                <a:gd name="T122" fmla="*/ 532 w 1046"/>
                <a:gd name="T123" fmla="*/ 3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6" h="404">
                  <a:moveTo>
                    <a:pt x="532" y="30"/>
                  </a:moveTo>
                  <a:lnTo>
                    <a:pt x="532" y="30"/>
                  </a:lnTo>
                  <a:lnTo>
                    <a:pt x="424" y="76"/>
                  </a:lnTo>
                  <a:lnTo>
                    <a:pt x="246" y="154"/>
                  </a:lnTo>
                  <a:lnTo>
                    <a:pt x="156" y="196"/>
                  </a:lnTo>
                  <a:lnTo>
                    <a:pt x="78" y="234"/>
                  </a:lnTo>
                  <a:lnTo>
                    <a:pt x="22" y="264"/>
                  </a:lnTo>
                  <a:lnTo>
                    <a:pt x="6" y="274"/>
                  </a:lnTo>
                  <a:lnTo>
                    <a:pt x="0" y="280"/>
                  </a:lnTo>
                  <a:lnTo>
                    <a:pt x="0" y="280"/>
                  </a:lnTo>
                  <a:lnTo>
                    <a:pt x="0" y="286"/>
                  </a:lnTo>
                  <a:lnTo>
                    <a:pt x="4" y="294"/>
                  </a:lnTo>
                  <a:lnTo>
                    <a:pt x="12" y="302"/>
                  </a:lnTo>
                  <a:lnTo>
                    <a:pt x="22" y="310"/>
                  </a:lnTo>
                  <a:lnTo>
                    <a:pt x="50" y="330"/>
                  </a:lnTo>
                  <a:lnTo>
                    <a:pt x="84" y="350"/>
                  </a:lnTo>
                  <a:lnTo>
                    <a:pt x="120" y="370"/>
                  </a:lnTo>
                  <a:lnTo>
                    <a:pt x="154" y="386"/>
                  </a:lnTo>
                  <a:lnTo>
                    <a:pt x="180" y="398"/>
                  </a:lnTo>
                  <a:lnTo>
                    <a:pt x="196" y="404"/>
                  </a:lnTo>
                  <a:lnTo>
                    <a:pt x="196" y="404"/>
                  </a:lnTo>
                  <a:lnTo>
                    <a:pt x="204" y="404"/>
                  </a:lnTo>
                  <a:lnTo>
                    <a:pt x="214" y="402"/>
                  </a:lnTo>
                  <a:lnTo>
                    <a:pt x="240" y="394"/>
                  </a:lnTo>
                  <a:lnTo>
                    <a:pt x="314" y="366"/>
                  </a:lnTo>
                  <a:lnTo>
                    <a:pt x="392" y="336"/>
                  </a:lnTo>
                  <a:lnTo>
                    <a:pt x="424" y="326"/>
                  </a:lnTo>
                  <a:lnTo>
                    <a:pt x="448" y="318"/>
                  </a:lnTo>
                  <a:lnTo>
                    <a:pt x="448" y="318"/>
                  </a:lnTo>
                  <a:lnTo>
                    <a:pt x="508" y="306"/>
                  </a:lnTo>
                  <a:lnTo>
                    <a:pt x="598" y="290"/>
                  </a:lnTo>
                  <a:lnTo>
                    <a:pt x="690" y="272"/>
                  </a:lnTo>
                  <a:lnTo>
                    <a:pt x="728" y="262"/>
                  </a:lnTo>
                  <a:lnTo>
                    <a:pt x="756" y="254"/>
                  </a:lnTo>
                  <a:lnTo>
                    <a:pt x="756" y="254"/>
                  </a:lnTo>
                  <a:lnTo>
                    <a:pt x="784" y="242"/>
                  </a:lnTo>
                  <a:lnTo>
                    <a:pt x="820" y="224"/>
                  </a:lnTo>
                  <a:lnTo>
                    <a:pt x="860" y="202"/>
                  </a:lnTo>
                  <a:lnTo>
                    <a:pt x="904" y="176"/>
                  </a:lnTo>
                  <a:lnTo>
                    <a:pt x="946" y="150"/>
                  </a:lnTo>
                  <a:lnTo>
                    <a:pt x="986" y="122"/>
                  </a:lnTo>
                  <a:lnTo>
                    <a:pt x="1018" y="98"/>
                  </a:lnTo>
                  <a:lnTo>
                    <a:pt x="1030" y="86"/>
                  </a:lnTo>
                  <a:lnTo>
                    <a:pt x="1040" y="76"/>
                  </a:lnTo>
                  <a:lnTo>
                    <a:pt x="1040" y="76"/>
                  </a:lnTo>
                  <a:lnTo>
                    <a:pt x="1042" y="66"/>
                  </a:lnTo>
                  <a:lnTo>
                    <a:pt x="1046" y="44"/>
                  </a:lnTo>
                  <a:lnTo>
                    <a:pt x="1046" y="32"/>
                  </a:lnTo>
                  <a:lnTo>
                    <a:pt x="1046" y="18"/>
                  </a:lnTo>
                  <a:lnTo>
                    <a:pt x="1044" y="8"/>
                  </a:lnTo>
                  <a:lnTo>
                    <a:pt x="1040" y="2"/>
                  </a:lnTo>
                  <a:lnTo>
                    <a:pt x="1040" y="2"/>
                  </a:lnTo>
                  <a:lnTo>
                    <a:pt x="976" y="0"/>
                  </a:lnTo>
                  <a:lnTo>
                    <a:pt x="910" y="0"/>
                  </a:lnTo>
                  <a:lnTo>
                    <a:pt x="830" y="0"/>
                  </a:lnTo>
                  <a:lnTo>
                    <a:pt x="744" y="2"/>
                  </a:lnTo>
                  <a:lnTo>
                    <a:pt x="662" y="8"/>
                  </a:lnTo>
                  <a:lnTo>
                    <a:pt x="624" y="12"/>
                  </a:lnTo>
                  <a:lnTo>
                    <a:pt x="588" y="16"/>
                  </a:lnTo>
                  <a:lnTo>
                    <a:pt x="558" y="22"/>
                  </a:lnTo>
                  <a:lnTo>
                    <a:pt x="532" y="30"/>
                  </a:lnTo>
                  <a:lnTo>
                    <a:pt x="532" y="30"/>
                  </a:lnTo>
                  <a:close/>
                </a:path>
              </a:pathLst>
            </a:custGeom>
            <a:solidFill>
              <a:schemeClr val="accent1">
                <a:lumMod val="55000"/>
                <a:lumOff val="4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27" name="Freeform 12"/>
            <p:cNvSpPr/>
            <p:nvPr>
              <p:custDataLst>
                <p:tags r:id="rId12"/>
              </p:custDataLst>
            </p:nvPr>
          </p:nvSpPr>
          <p:spPr bwMode="auto">
            <a:xfrm>
              <a:off x="9519216" y="3682753"/>
              <a:ext cx="739273" cy="2310230"/>
            </a:xfrm>
            <a:custGeom>
              <a:avLst/>
              <a:gdLst>
                <a:gd name="T0" fmla="*/ 704 w 704"/>
                <a:gd name="T1" fmla="*/ 0 h 2200"/>
                <a:gd name="T2" fmla="*/ 614 w 704"/>
                <a:gd name="T3" fmla="*/ 262 h 2200"/>
                <a:gd name="T4" fmla="*/ 540 w 704"/>
                <a:gd name="T5" fmla="*/ 510 h 2200"/>
                <a:gd name="T6" fmla="*/ 496 w 704"/>
                <a:gd name="T7" fmla="*/ 680 h 2200"/>
                <a:gd name="T8" fmla="*/ 464 w 704"/>
                <a:gd name="T9" fmla="*/ 834 h 2200"/>
                <a:gd name="T10" fmla="*/ 452 w 704"/>
                <a:gd name="T11" fmla="*/ 932 h 2200"/>
                <a:gd name="T12" fmla="*/ 454 w 704"/>
                <a:gd name="T13" fmla="*/ 984 h 2200"/>
                <a:gd name="T14" fmla="*/ 456 w 704"/>
                <a:gd name="T15" fmla="*/ 1006 h 2200"/>
                <a:gd name="T16" fmla="*/ 472 w 704"/>
                <a:gd name="T17" fmla="*/ 1078 h 2200"/>
                <a:gd name="T18" fmla="*/ 492 w 704"/>
                <a:gd name="T19" fmla="*/ 1138 h 2200"/>
                <a:gd name="T20" fmla="*/ 532 w 704"/>
                <a:gd name="T21" fmla="*/ 1226 h 2200"/>
                <a:gd name="T22" fmla="*/ 564 w 704"/>
                <a:gd name="T23" fmla="*/ 1274 h 2200"/>
                <a:gd name="T24" fmla="*/ 578 w 704"/>
                <a:gd name="T25" fmla="*/ 1288 h 2200"/>
                <a:gd name="T26" fmla="*/ 426 w 704"/>
                <a:gd name="T27" fmla="*/ 1380 h 2200"/>
                <a:gd name="T28" fmla="*/ 244 w 704"/>
                <a:gd name="T29" fmla="*/ 1496 h 2200"/>
                <a:gd name="T30" fmla="*/ 126 w 704"/>
                <a:gd name="T31" fmla="*/ 1580 h 2200"/>
                <a:gd name="T32" fmla="*/ 76 w 704"/>
                <a:gd name="T33" fmla="*/ 1624 h 2200"/>
                <a:gd name="T34" fmla="*/ 64 w 704"/>
                <a:gd name="T35" fmla="*/ 1640 h 2200"/>
                <a:gd name="T36" fmla="*/ 56 w 704"/>
                <a:gd name="T37" fmla="*/ 1658 h 2200"/>
                <a:gd name="T38" fmla="*/ 44 w 704"/>
                <a:gd name="T39" fmla="*/ 1718 h 2200"/>
                <a:gd name="T40" fmla="*/ 26 w 704"/>
                <a:gd name="T41" fmla="*/ 1848 h 2200"/>
                <a:gd name="T42" fmla="*/ 4 w 704"/>
                <a:gd name="T43" fmla="*/ 2122 h 2200"/>
                <a:gd name="T44" fmla="*/ 0 w 704"/>
                <a:gd name="T45" fmla="*/ 2200 h 2200"/>
                <a:gd name="T46" fmla="*/ 26 w 704"/>
                <a:gd name="T47" fmla="*/ 2050 h 2200"/>
                <a:gd name="T48" fmla="*/ 62 w 704"/>
                <a:gd name="T49" fmla="*/ 1862 h 2200"/>
                <a:gd name="T50" fmla="*/ 94 w 704"/>
                <a:gd name="T51" fmla="*/ 1730 h 2200"/>
                <a:gd name="T52" fmla="*/ 118 w 704"/>
                <a:gd name="T53" fmla="*/ 1664 h 2200"/>
                <a:gd name="T54" fmla="*/ 128 w 704"/>
                <a:gd name="T55" fmla="*/ 1640 h 2200"/>
                <a:gd name="T56" fmla="*/ 142 w 704"/>
                <a:gd name="T57" fmla="*/ 1620 h 2200"/>
                <a:gd name="T58" fmla="*/ 194 w 704"/>
                <a:gd name="T59" fmla="*/ 1576 h 2200"/>
                <a:gd name="T60" fmla="*/ 264 w 704"/>
                <a:gd name="T61" fmla="*/ 1530 h 2200"/>
                <a:gd name="T62" fmla="*/ 388 w 704"/>
                <a:gd name="T63" fmla="*/ 1460 h 2200"/>
                <a:gd name="T64" fmla="*/ 544 w 704"/>
                <a:gd name="T65" fmla="*/ 1376 h 2200"/>
                <a:gd name="T66" fmla="*/ 598 w 704"/>
                <a:gd name="T67" fmla="*/ 1344 h 2200"/>
                <a:gd name="T68" fmla="*/ 620 w 704"/>
                <a:gd name="T69" fmla="*/ 1326 h 2200"/>
                <a:gd name="T70" fmla="*/ 624 w 704"/>
                <a:gd name="T71" fmla="*/ 1320 h 2200"/>
                <a:gd name="T72" fmla="*/ 594 w 704"/>
                <a:gd name="T73" fmla="*/ 1266 h 2200"/>
                <a:gd name="T74" fmla="*/ 556 w 704"/>
                <a:gd name="T75" fmla="*/ 1180 h 2200"/>
                <a:gd name="T76" fmla="*/ 516 w 704"/>
                <a:gd name="T77" fmla="*/ 1068 h 2200"/>
                <a:gd name="T78" fmla="*/ 502 w 704"/>
                <a:gd name="T79" fmla="*/ 1006 h 2200"/>
                <a:gd name="T80" fmla="*/ 498 w 704"/>
                <a:gd name="T81" fmla="*/ 966 h 2200"/>
                <a:gd name="T82" fmla="*/ 500 w 704"/>
                <a:gd name="T83" fmla="*/ 914 h 2200"/>
                <a:gd name="T84" fmla="*/ 516 w 704"/>
                <a:gd name="T85" fmla="*/ 776 h 2200"/>
                <a:gd name="T86" fmla="*/ 548 w 704"/>
                <a:gd name="T87" fmla="*/ 612 h 2200"/>
                <a:gd name="T88" fmla="*/ 588 w 704"/>
                <a:gd name="T89" fmla="*/ 438 h 2200"/>
                <a:gd name="T90" fmla="*/ 666 w 704"/>
                <a:gd name="T91" fmla="*/ 134 h 2200"/>
                <a:gd name="T92" fmla="*/ 704 w 704"/>
                <a:gd name="T93" fmla="*/ 0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2200">
                  <a:moveTo>
                    <a:pt x="704" y="0"/>
                  </a:moveTo>
                  <a:lnTo>
                    <a:pt x="704" y="0"/>
                  </a:lnTo>
                  <a:lnTo>
                    <a:pt x="658" y="128"/>
                  </a:lnTo>
                  <a:lnTo>
                    <a:pt x="614" y="262"/>
                  </a:lnTo>
                  <a:lnTo>
                    <a:pt x="564" y="424"/>
                  </a:lnTo>
                  <a:lnTo>
                    <a:pt x="540" y="510"/>
                  </a:lnTo>
                  <a:lnTo>
                    <a:pt x="516" y="594"/>
                  </a:lnTo>
                  <a:lnTo>
                    <a:pt x="496" y="680"/>
                  </a:lnTo>
                  <a:lnTo>
                    <a:pt x="478" y="760"/>
                  </a:lnTo>
                  <a:lnTo>
                    <a:pt x="464" y="834"/>
                  </a:lnTo>
                  <a:lnTo>
                    <a:pt x="456" y="902"/>
                  </a:lnTo>
                  <a:lnTo>
                    <a:pt x="452" y="932"/>
                  </a:lnTo>
                  <a:lnTo>
                    <a:pt x="452" y="960"/>
                  </a:lnTo>
                  <a:lnTo>
                    <a:pt x="454" y="984"/>
                  </a:lnTo>
                  <a:lnTo>
                    <a:pt x="456" y="1006"/>
                  </a:lnTo>
                  <a:lnTo>
                    <a:pt x="456" y="1006"/>
                  </a:lnTo>
                  <a:lnTo>
                    <a:pt x="464" y="1044"/>
                  </a:lnTo>
                  <a:lnTo>
                    <a:pt x="472" y="1078"/>
                  </a:lnTo>
                  <a:lnTo>
                    <a:pt x="482" y="1110"/>
                  </a:lnTo>
                  <a:lnTo>
                    <a:pt x="492" y="1138"/>
                  </a:lnTo>
                  <a:lnTo>
                    <a:pt x="512" y="1188"/>
                  </a:lnTo>
                  <a:lnTo>
                    <a:pt x="532" y="1226"/>
                  </a:lnTo>
                  <a:lnTo>
                    <a:pt x="550" y="1254"/>
                  </a:lnTo>
                  <a:lnTo>
                    <a:pt x="564" y="1274"/>
                  </a:lnTo>
                  <a:lnTo>
                    <a:pt x="578" y="1288"/>
                  </a:lnTo>
                  <a:lnTo>
                    <a:pt x="578" y="1288"/>
                  </a:lnTo>
                  <a:lnTo>
                    <a:pt x="502" y="1332"/>
                  </a:lnTo>
                  <a:lnTo>
                    <a:pt x="426" y="1380"/>
                  </a:lnTo>
                  <a:lnTo>
                    <a:pt x="336" y="1436"/>
                  </a:lnTo>
                  <a:lnTo>
                    <a:pt x="244" y="1496"/>
                  </a:lnTo>
                  <a:lnTo>
                    <a:pt x="162" y="1554"/>
                  </a:lnTo>
                  <a:lnTo>
                    <a:pt x="126" y="1580"/>
                  </a:lnTo>
                  <a:lnTo>
                    <a:pt x="98" y="1604"/>
                  </a:lnTo>
                  <a:lnTo>
                    <a:pt x="76" y="1624"/>
                  </a:lnTo>
                  <a:lnTo>
                    <a:pt x="68" y="1632"/>
                  </a:lnTo>
                  <a:lnTo>
                    <a:pt x="64" y="1640"/>
                  </a:lnTo>
                  <a:lnTo>
                    <a:pt x="64" y="1640"/>
                  </a:lnTo>
                  <a:lnTo>
                    <a:pt x="56" y="1658"/>
                  </a:lnTo>
                  <a:lnTo>
                    <a:pt x="50" y="1684"/>
                  </a:lnTo>
                  <a:lnTo>
                    <a:pt x="44" y="1718"/>
                  </a:lnTo>
                  <a:lnTo>
                    <a:pt x="38" y="1758"/>
                  </a:lnTo>
                  <a:lnTo>
                    <a:pt x="26" y="1848"/>
                  </a:lnTo>
                  <a:lnTo>
                    <a:pt x="18" y="1948"/>
                  </a:lnTo>
                  <a:lnTo>
                    <a:pt x="4" y="2122"/>
                  </a:lnTo>
                  <a:lnTo>
                    <a:pt x="0" y="2200"/>
                  </a:lnTo>
                  <a:lnTo>
                    <a:pt x="0" y="2200"/>
                  </a:lnTo>
                  <a:lnTo>
                    <a:pt x="12" y="2128"/>
                  </a:lnTo>
                  <a:lnTo>
                    <a:pt x="26" y="2050"/>
                  </a:lnTo>
                  <a:lnTo>
                    <a:pt x="42" y="1958"/>
                  </a:lnTo>
                  <a:lnTo>
                    <a:pt x="62" y="1862"/>
                  </a:lnTo>
                  <a:lnTo>
                    <a:pt x="84" y="1770"/>
                  </a:lnTo>
                  <a:lnTo>
                    <a:pt x="94" y="1730"/>
                  </a:lnTo>
                  <a:lnTo>
                    <a:pt x="106" y="1694"/>
                  </a:lnTo>
                  <a:lnTo>
                    <a:pt x="118" y="1664"/>
                  </a:lnTo>
                  <a:lnTo>
                    <a:pt x="128" y="1640"/>
                  </a:lnTo>
                  <a:lnTo>
                    <a:pt x="128" y="1640"/>
                  </a:lnTo>
                  <a:lnTo>
                    <a:pt x="134" y="1630"/>
                  </a:lnTo>
                  <a:lnTo>
                    <a:pt x="142" y="1620"/>
                  </a:lnTo>
                  <a:lnTo>
                    <a:pt x="164" y="1598"/>
                  </a:lnTo>
                  <a:lnTo>
                    <a:pt x="194" y="1576"/>
                  </a:lnTo>
                  <a:lnTo>
                    <a:pt x="226" y="1554"/>
                  </a:lnTo>
                  <a:lnTo>
                    <a:pt x="264" y="1530"/>
                  </a:lnTo>
                  <a:lnTo>
                    <a:pt x="304" y="1506"/>
                  </a:lnTo>
                  <a:lnTo>
                    <a:pt x="388" y="1460"/>
                  </a:lnTo>
                  <a:lnTo>
                    <a:pt x="472" y="1416"/>
                  </a:lnTo>
                  <a:lnTo>
                    <a:pt x="544" y="1376"/>
                  </a:lnTo>
                  <a:lnTo>
                    <a:pt x="574" y="1358"/>
                  </a:lnTo>
                  <a:lnTo>
                    <a:pt x="598" y="1344"/>
                  </a:lnTo>
                  <a:lnTo>
                    <a:pt x="616" y="1330"/>
                  </a:lnTo>
                  <a:lnTo>
                    <a:pt x="620" y="1326"/>
                  </a:lnTo>
                  <a:lnTo>
                    <a:pt x="624" y="1320"/>
                  </a:lnTo>
                  <a:lnTo>
                    <a:pt x="624" y="1320"/>
                  </a:lnTo>
                  <a:lnTo>
                    <a:pt x="610" y="1296"/>
                  </a:lnTo>
                  <a:lnTo>
                    <a:pt x="594" y="1266"/>
                  </a:lnTo>
                  <a:lnTo>
                    <a:pt x="576" y="1228"/>
                  </a:lnTo>
                  <a:lnTo>
                    <a:pt x="556" y="1180"/>
                  </a:lnTo>
                  <a:lnTo>
                    <a:pt x="536" y="1128"/>
                  </a:lnTo>
                  <a:lnTo>
                    <a:pt x="516" y="1068"/>
                  </a:lnTo>
                  <a:lnTo>
                    <a:pt x="502" y="1006"/>
                  </a:lnTo>
                  <a:lnTo>
                    <a:pt x="502" y="1006"/>
                  </a:lnTo>
                  <a:lnTo>
                    <a:pt x="498" y="988"/>
                  </a:lnTo>
                  <a:lnTo>
                    <a:pt x="498" y="966"/>
                  </a:lnTo>
                  <a:lnTo>
                    <a:pt x="498" y="942"/>
                  </a:lnTo>
                  <a:lnTo>
                    <a:pt x="500" y="914"/>
                  </a:lnTo>
                  <a:lnTo>
                    <a:pt x="506" y="850"/>
                  </a:lnTo>
                  <a:lnTo>
                    <a:pt x="516" y="776"/>
                  </a:lnTo>
                  <a:lnTo>
                    <a:pt x="532" y="696"/>
                  </a:lnTo>
                  <a:lnTo>
                    <a:pt x="548" y="612"/>
                  </a:lnTo>
                  <a:lnTo>
                    <a:pt x="568" y="526"/>
                  </a:lnTo>
                  <a:lnTo>
                    <a:pt x="588" y="438"/>
                  </a:lnTo>
                  <a:lnTo>
                    <a:pt x="630" y="274"/>
                  </a:lnTo>
                  <a:lnTo>
                    <a:pt x="666" y="134"/>
                  </a:lnTo>
                  <a:lnTo>
                    <a:pt x="704" y="0"/>
                  </a:lnTo>
                  <a:lnTo>
                    <a:pt x="704" y="0"/>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grpSp>
      <p:grpSp>
        <p:nvGrpSpPr>
          <p:cNvPr id="73" name="组合 72"/>
          <p:cNvGrpSpPr/>
          <p:nvPr>
            <p:custDataLst>
              <p:tags r:id="rId13"/>
            </p:custDataLst>
          </p:nvPr>
        </p:nvGrpSpPr>
        <p:grpSpPr>
          <a:xfrm rot="0">
            <a:off x="7503795" y="2339975"/>
            <a:ext cx="636270" cy="753745"/>
            <a:chOff x="7721600" y="938213"/>
            <a:chExt cx="1924050" cy="2279650"/>
          </a:xfrm>
        </p:grpSpPr>
        <p:sp>
          <p:nvSpPr>
            <p:cNvPr id="28" name="Freeform 16"/>
            <p:cNvSpPr/>
            <p:nvPr>
              <p:custDataLst>
                <p:tags r:id="rId14"/>
              </p:custDataLst>
            </p:nvPr>
          </p:nvSpPr>
          <p:spPr bwMode="auto">
            <a:xfrm>
              <a:off x="8277225" y="2674938"/>
              <a:ext cx="190500" cy="542925"/>
            </a:xfrm>
            <a:custGeom>
              <a:avLst/>
              <a:gdLst>
                <a:gd name="T0" fmla="*/ 58 w 120"/>
                <a:gd name="T1" fmla="*/ 0 h 342"/>
                <a:gd name="T2" fmla="*/ 58 w 120"/>
                <a:gd name="T3" fmla="*/ 0 h 342"/>
                <a:gd name="T4" fmla="*/ 26 w 120"/>
                <a:gd name="T5" fmla="*/ 162 h 342"/>
                <a:gd name="T6" fmla="*/ 6 w 120"/>
                <a:gd name="T7" fmla="*/ 276 h 342"/>
                <a:gd name="T8" fmla="*/ 0 w 120"/>
                <a:gd name="T9" fmla="*/ 316 h 342"/>
                <a:gd name="T10" fmla="*/ 0 w 120"/>
                <a:gd name="T11" fmla="*/ 328 h 342"/>
                <a:gd name="T12" fmla="*/ 0 w 120"/>
                <a:gd name="T13" fmla="*/ 334 h 342"/>
                <a:gd name="T14" fmla="*/ 0 w 120"/>
                <a:gd name="T15" fmla="*/ 334 h 342"/>
                <a:gd name="T16" fmla="*/ 6 w 120"/>
                <a:gd name="T17" fmla="*/ 338 h 342"/>
                <a:gd name="T18" fmla="*/ 14 w 120"/>
                <a:gd name="T19" fmla="*/ 340 h 342"/>
                <a:gd name="T20" fmla="*/ 24 w 120"/>
                <a:gd name="T21" fmla="*/ 342 h 342"/>
                <a:gd name="T22" fmla="*/ 38 w 120"/>
                <a:gd name="T23" fmla="*/ 340 h 342"/>
                <a:gd name="T24" fmla="*/ 62 w 120"/>
                <a:gd name="T25" fmla="*/ 338 h 342"/>
                <a:gd name="T26" fmla="*/ 76 w 120"/>
                <a:gd name="T27" fmla="*/ 334 h 342"/>
                <a:gd name="T28" fmla="*/ 76 w 120"/>
                <a:gd name="T29" fmla="*/ 334 h 342"/>
                <a:gd name="T30" fmla="*/ 78 w 120"/>
                <a:gd name="T31" fmla="*/ 330 h 342"/>
                <a:gd name="T32" fmla="*/ 80 w 120"/>
                <a:gd name="T33" fmla="*/ 320 h 342"/>
                <a:gd name="T34" fmla="*/ 86 w 120"/>
                <a:gd name="T35" fmla="*/ 290 h 342"/>
                <a:gd name="T36" fmla="*/ 100 w 120"/>
                <a:gd name="T37" fmla="*/ 194 h 342"/>
                <a:gd name="T38" fmla="*/ 120 w 120"/>
                <a:gd name="T39" fmla="*/ 38 h 342"/>
                <a:gd name="T40" fmla="*/ 120 w 120"/>
                <a:gd name="T41" fmla="*/ 38 h 342"/>
                <a:gd name="T42" fmla="*/ 120 w 120"/>
                <a:gd name="T43" fmla="*/ 34 h 342"/>
                <a:gd name="T44" fmla="*/ 118 w 120"/>
                <a:gd name="T45" fmla="*/ 30 h 342"/>
                <a:gd name="T46" fmla="*/ 112 w 120"/>
                <a:gd name="T47" fmla="*/ 22 h 342"/>
                <a:gd name="T48" fmla="*/ 102 w 120"/>
                <a:gd name="T49" fmla="*/ 16 h 342"/>
                <a:gd name="T50" fmla="*/ 90 w 120"/>
                <a:gd name="T51" fmla="*/ 10 h 342"/>
                <a:gd name="T52" fmla="*/ 68 w 120"/>
                <a:gd name="T53" fmla="*/ 2 h 342"/>
                <a:gd name="T54" fmla="*/ 58 w 120"/>
                <a:gd name="T55" fmla="*/ 0 h 342"/>
                <a:gd name="T56" fmla="*/ 58 w 120"/>
                <a:gd name="T5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342">
                  <a:moveTo>
                    <a:pt x="58" y="0"/>
                  </a:moveTo>
                  <a:lnTo>
                    <a:pt x="58" y="0"/>
                  </a:lnTo>
                  <a:lnTo>
                    <a:pt x="26" y="162"/>
                  </a:lnTo>
                  <a:lnTo>
                    <a:pt x="6" y="276"/>
                  </a:lnTo>
                  <a:lnTo>
                    <a:pt x="0" y="316"/>
                  </a:lnTo>
                  <a:lnTo>
                    <a:pt x="0" y="328"/>
                  </a:lnTo>
                  <a:lnTo>
                    <a:pt x="0" y="334"/>
                  </a:lnTo>
                  <a:lnTo>
                    <a:pt x="0" y="334"/>
                  </a:lnTo>
                  <a:lnTo>
                    <a:pt x="6" y="338"/>
                  </a:lnTo>
                  <a:lnTo>
                    <a:pt x="14" y="340"/>
                  </a:lnTo>
                  <a:lnTo>
                    <a:pt x="24" y="342"/>
                  </a:lnTo>
                  <a:lnTo>
                    <a:pt x="38" y="340"/>
                  </a:lnTo>
                  <a:lnTo>
                    <a:pt x="62" y="338"/>
                  </a:lnTo>
                  <a:lnTo>
                    <a:pt x="76" y="334"/>
                  </a:lnTo>
                  <a:lnTo>
                    <a:pt x="76" y="334"/>
                  </a:lnTo>
                  <a:lnTo>
                    <a:pt x="78" y="330"/>
                  </a:lnTo>
                  <a:lnTo>
                    <a:pt x="80" y="320"/>
                  </a:lnTo>
                  <a:lnTo>
                    <a:pt x="86" y="290"/>
                  </a:lnTo>
                  <a:lnTo>
                    <a:pt x="100" y="194"/>
                  </a:lnTo>
                  <a:lnTo>
                    <a:pt x="120" y="38"/>
                  </a:lnTo>
                  <a:lnTo>
                    <a:pt x="120" y="38"/>
                  </a:lnTo>
                  <a:lnTo>
                    <a:pt x="120" y="34"/>
                  </a:lnTo>
                  <a:lnTo>
                    <a:pt x="118" y="30"/>
                  </a:lnTo>
                  <a:lnTo>
                    <a:pt x="112" y="22"/>
                  </a:lnTo>
                  <a:lnTo>
                    <a:pt x="102" y="16"/>
                  </a:lnTo>
                  <a:lnTo>
                    <a:pt x="90" y="10"/>
                  </a:lnTo>
                  <a:lnTo>
                    <a:pt x="68" y="2"/>
                  </a:lnTo>
                  <a:lnTo>
                    <a:pt x="58" y="0"/>
                  </a:lnTo>
                  <a:lnTo>
                    <a:pt x="58" y="0"/>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custDataLst>
                <p:tags r:id="rId15"/>
              </p:custDataLst>
            </p:nvPr>
          </p:nvSpPr>
          <p:spPr bwMode="auto">
            <a:xfrm>
              <a:off x="8870950" y="2716213"/>
              <a:ext cx="212725" cy="488950"/>
            </a:xfrm>
            <a:custGeom>
              <a:avLst/>
              <a:gdLst>
                <a:gd name="T0" fmla="*/ 0 w 134"/>
                <a:gd name="T1" fmla="*/ 8 h 308"/>
                <a:gd name="T2" fmla="*/ 0 w 134"/>
                <a:gd name="T3" fmla="*/ 8 h 308"/>
                <a:gd name="T4" fmla="*/ 28 w 134"/>
                <a:gd name="T5" fmla="*/ 158 h 308"/>
                <a:gd name="T6" fmla="*/ 50 w 134"/>
                <a:gd name="T7" fmla="*/ 262 h 308"/>
                <a:gd name="T8" fmla="*/ 58 w 134"/>
                <a:gd name="T9" fmla="*/ 296 h 308"/>
                <a:gd name="T10" fmla="*/ 60 w 134"/>
                <a:gd name="T11" fmla="*/ 304 h 308"/>
                <a:gd name="T12" fmla="*/ 62 w 134"/>
                <a:gd name="T13" fmla="*/ 308 h 308"/>
                <a:gd name="T14" fmla="*/ 62 w 134"/>
                <a:gd name="T15" fmla="*/ 308 h 308"/>
                <a:gd name="T16" fmla="*/ 98 w 134"/>
                <a:gd name="T17" fmla="*/ 298 h 308"/>
                <a:gd name="T18" fmla="*/ 120 w 134"/>
                <a:gd name="T19" fmla="*/ 288 h 308"/>
                <a:gd name="T20" fmla="*/ 128 w 134"/>
                <a:gd name="T21" fmla="*/ 284 h 308"/>
                <a:gd name="T22" fmla="*/ 134 w 134"/>
                <a:gd name="T23" fmla="*/ 278 h 308"/>
                <a:gd name="T24" fmla="*/ 134 w 134"/>
                <a:gd name="T25" fmla="*/ 278 h 308"/>
                <a:gd name="T26" fmla="*/ 134 w 134"/>
                <a:gd name="T27" fmla="*/ 274 h 308"/>
                <a:gd name="T28" fmla="*/ 132 w 134"/>
                <a:gd name="T29" fmla="*/ 264 h 308"/>
                <a:gd name="T30" fmla="*/ 126 w 134"/>
                <a:gd name="T31" fmla="*/ 234 h 308"/>
                <a:gd name="T32" fmla="*/ 102 w 134"/>
                <a:gd name="T33" fmla="*/ 144 h 308"/>
                <a:gd name="T34" fmla="*/ 76 w 134"/>
                <a:gd name="T35" fmla="*/ 56 h 308"/>
                <a:gd name="T36" fmla="*/ 68 w 134"/>
                <a:gd name="T37" fmla="*/ 24 h 308"/>
                <a:gd name="T38" fmla="*/ 66 w 134"/>
                <a:gd name="T39" fmla="*/ 8 h 308"/>
                <a:gd name="T40" fmla="*/ 66 w 134"/>
                <a:gd name="T41" fmla="*/ 8 h 308"/>
                <a:gd name="T42" fmla="*/ 66 w 134"/>
                <a:gd name="T43" fmla="*/ 4 h 308"/>
                <a:gd name="T44" fmla="*/ 64 w 134"/>
                <a:gd name="T45" fmla="*/ 2 h 308"/>
                <a:gd name="T46" fmla="*/ 58 w 134"/>
                <a:gd name="T47" fmla="*/ 0 h 308"/>
                <a:gd name="T48" fmla="*/ 46 w 134"/>
                <a:gd name="T49" fmla="*/ 0 h 308"/>
                <a:gd name="T50" fmla="*/ 34 w 134"/>
                <a:gd name="T51" fmla="*/ 0 h 308"/>
                <a:gd name="T52" fmla="*/ 10 w 134"/>
                <a:gd name="T53" fmla="*/ 6 h 308"/>
                <a:gd name="T54" fmla="*/ 0 w 134"/>
                <a:gd name="T55" fmla="*/ 8 h 308"/>
                <a:gd name="T56" fmla="*/ 0 w 134"/>
                <a:gd name="T57" fmla="*/ 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308">
                  <a:moveTo>
                    <a:pt x="0" y="8"/>
                  </a:moveTo>
                  <a:lnTo>
                    <a:pt x="0" y="8"/>
                  </a:lnTo>
                  <a:lnTo>
                    <a:pt x="28" y="158"/>
                  </a:lnTo>
                  <a:lnTo>
                    <a:pt x="50" y="262"/>
                  </a:lnTo>
                  <a:lnTo>
                    <a:pt x="58" y="296"/>
                  </a:lnTo>
                  <a:lnTo>
                    <a:pt x="60" y="304"/>
                  </a:lnTo>
                  <a:lnTo>
                    <a:pt x="62" y="308"/>
                  </a:lnTo>
                  <a:lnTo>
                    <a:pt x="62" y="308"/>
                  </a:lnTo>
                  <a:lnTo>
                    <a:pt x="98" y="298"/>
                  </a:lnTo>
                  <a:lnTo>
                    <a:pt x="120" y="288"/>
                  </a:lnTo>
                  <a:lnTo>
                    <a:pt x="128" y="284"/>
                  </a:lnTo>
                  <a:lnTo>
                    <a:pt x="134" y="278"/>
                  </a:lnTo>
                  <a:lnTo>
                    <a:pt x="134" y="278"/>
                  </a:lnTo>
                  <a:lnTo>
                    <a:pt x="134" y="274"/>
                  </a:lnTo>
                  <a:lnTo>
                    <a:pt x="132" y="264"/>
                  </a:lnTo>
                  <a:lnTo>
                    <a:pt x="126" y="234"/>
                  </a:lnTo>
                  <a:lnTo>
                    <a:pt x="102" y="144"/>
                  </a:lnTo>
                  <a:lnTo>
                    <a:pt x="76" y="56"/>
                  </a:lnTo>
                  <a:lnTo>
                    <a:pt x="68" y="24"/>
                  </a:lnTo>
                  <a:lnTo>
                    <a:pt x="66" y="8"/>
                  </a:lnTo>
                  <a:lnTo>
                    <a:pt x="66" y="8"/>
                  </a:lnTo>
                  <a:lnTo>
                    <a:pt x="66" y="4"/>
                  </a:lnTo>
                  <a:lnTo>
                    <a:pt x="64" y="2"/>
                  </a:lnTo>
                  <a:lnTo>
                    <a:pt x="58" y="0"/>
                  </a:lnTo>
                  <a:lnTo>
                    <a:pt x="46" y="0"/>
                  </a:lnTo>
                  <a:lnTo>
                    <a:pt x="34" y="0"/>
                  </a:lnTo>
                  <a:lnTo>
                    <a:pt x="10" y="6"/>
                  </a:lnTo>
                  <a:lnTo>
                    <a:pt x="0" y="8"/>
                  </a:lnTo>
                  <a:lnTo>
                    <a:pt x="0" y="8"/>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dirty="0"/>
            </a:p>
          </p:txBody>
        </p:sp>
        <p:sp>
          <p:nvSpPr>
            <p:cNvPr id="30" name="Freeform 18"/>
            <p:cNvSpPr/>
            <p:nvPr>
              <p:custDataLst>
                <p:tags r:id="rId16"/>
              </p:custDataLst>
            </p:nvPr>
          </p:nvSpPr>
          <p:spPr bwMode="auto">
            <a:xfrm>
              <a:off x="8731250" y="2779713"/>
              <a:ext cx="82550" cy="330200"/>
            </a:xfrm>
            <a:custGeom>
              <a:avLst/>
              <a:gdLst>
                <a:gd name="T0" fmla="*/ 0 w 52"/>
                <a:gd name="T1" fmla="*/ 8 h 208"/>
                <a:gd name="T2" fmla="*/ 0 w 52"/>
                <a:gd name="T3" fmla="*/ 8 h 208"/>
                <a:gd name="T4" fmla="*/ 4 w 52"/>
                <a:gd name="T5" fmla="*/ 104 h 208"/>
                <a:gd name="T6" fmla="*/ 10 w 52"/>
                <a:gd name="T7" fmla="*/ 172 h 208"/>
                <a:gd name="T8" fmla="*/ 14 w 52"/>
                <a:gd name="T9" fmla="*/ 196 h 208"/>
                <a:gd name="T10" fmla="*/ 16 w 52"/>
                <a:gd name="T11" fmla="*/ 202 h 208"/>
                <a:gd name="T12" fmla="*/ 18 w 52"/>
                <a:gd name="T13" fmla="*/ 206 h 208"/>
                <a:gd name="T14" fmla="*/ 18 w 52"/>
                <a:gd name="T15" fmla="*/ 206 h 208"/>
                <a:gd name="T16" fmla="*/ 22 w 52"/>
                <a:gd name="T17" fmla="*/ 208 h 208"/>
                <a:gd name="T18" fmla="*/ 28 w 52"/>
                <a:gd name="T19" fmla="*/ 208 h 208"/>
                <a:gd name="T20" fmla="*/ 40 w 52"/>
                <a:gd name="T21" fmla="*/ 208 h 208"/>
                <a:gd name="T22" fmla="*/ 52 w 52"/>
                <a:gd name="T23" fmla="*/ 206 h 208"/>
                <a:gd name="T24" fmla="*/ 52 w 52"/>
                <a:gd name="T25" fmla="*/ 206 h 208"/>
                <a:gd name="T26" fmla="*/ 46 w 52"/>
                <a:gd name="T27" fmla="*/ 114 h 208"/>
                <a:gd name="T28" fmla="*/ 42 w 52"/>
                <a:gd name="T29" fmla="*/ 46 h 208"/>
                <a:gd name="T30" fmla="*/ 38 w 52"/>
                <a:gd name="T31" fmla="*/ 22 h 208"/>
                <a:gd name="T32" fmla="*/ 36 w 52"/>
                <a:gd name="T33" fmla="*/ 8 h 208"/>
                <a:gd name="T34" fmla="*/ 36 w 52"/>
                <a:gd name="T35" fmla="*/ 8 h 208"/>
                <a:gd name="T36" fmla="*/ 34 w 52"/>
                <a:gd name="T37" fmla="*/ 4 h 208"/>
                <a:gd name="T38" fmla="*/ 28 w 52"/>
                <a:gd name="T39" fmla="*/ 0 h 208"/>
                <a:gd name="T40" fmla="*/ 22 w 52"/>
                <a:gd name="T41" fmla="*/ 0 h 208"/>
                <a:gd name="T42" fmla="*/ 16 w 52"/>
                <a:gd name="T43" fmla="*/ 2 h 208"/>
                <a:gd name="T44" fmla="*/ 4 w 52"/>
                <a:gd name="T45" fmla="*/ 6 h 208"/>
                <a:gd name="T46" fmla="*/ 0 w 52"/>
                <a:gd name="T47" fmla="*/ 8 h 208"/>
                <a:gd name="T48" fmla="*/ 0 w 52"/>
                <a:gd name="T49" fmla="*/ 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208">
                  <a:moveTo>
                    <a:pt x="0" y="8"/>
                  </a:moveTo>
                  <a:lnTo>
                    <a:pt x="0" y="8"/>
                  </a:lnTo>
                  <a:lnTo>
                    <a:pt x="4" y="104"/>
                  </a:lnTo>
                  <a:lnTo>
                    <a:pt x="10" y="172"/>
                  </a:lnTo>
                  <a:lnTo>
                    <a:pt x="14" y="196"/>
                  </a:lnTo>
                  <a:lnTo>
                    <a:pt x="16" y="202"/>
                  </a:lnTo>
                  <a:lnTo>
                    <a:pt x="18" y="206"/>
                  </a:lnTo>
                  <a:lnTo>
                    <a:pt x="18" y="206"/>
                  </a:lnTo>
                  <a:lnTo>
                    <a:pt x="22" y="208"/>
                  </a:lnTo>
                  <a:lnTo>
                    <a:pt x="28" y="208"/>
                  </a:lnTo>
                  <a:lnTo>
                    <a:pt x="40" y="208"/>
                  </a:lnTo>
                  <a:lnTo>
                    <a:pt x="52" y="206"/>
                  </a:lnTo>
                  <a:lnTo>
                    <a:pt x="52" y="206"/>
                  </a:lnTo>
                  <a:lnTo>
                    <a:pt x="46" y="114"/>
                  </a:lnTo>
                  <a:lnTo>
                    <a:pt x="42" y="46"/>
                  </a:lnTo>
                  <a:lnTo>
                    <a:pt x="38" y="22"/>
                  </a:lnTo>
                  <a:lnTo>
                    <a:pt x="36" y="8"/>
                  </a:lnTo>
                  <a:lnTo>
                    <a:pt x="36" y="8"/>
                  </a:lnTo>
                  <a:lnTo>
                    <a:pt x="34" y="4"/>
                  </a:lnTo>
                  <a:lnTo>
                    <a:pt x="28" y="0"/>
                  </a:lnTo>
                  <a:lnTo>
                    <a:pt x="22" y="0"/>
                  </a:lnTo>
                  <a:lnTo>
                    <a:pt x="16" y="2"/>
                  </a:lnTo>
                  <a:lnTo>
                    <a:pt x="4" y="6"/>
                  </a:lnTo>
                  <a:lnTo>
                    <a:pt x="0" y="8"/>
                  </a:lnTo>
                  <a:lnTo>
                    <a:pt x="0" y="8"/>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1" name="Freeform 19"/>
            <p:cNvSpPr/>
            <p:nvPr>
              <p:custDataLst>
                <p:tags r:id="rId17"/>
              </p:custDataLst>
            </p:nvPr>
          </p:nvSpPr>
          <p:spPr bwMode="auto">
            <a:xfrm>
              <a:off x="7813675" y="938213"/>
              <a:ext cx="1831975" cy="1981200"/>
            </a:xfrm>
            <a:custGeom>
              <a:avLst/>
              <a:gdLst>
                <a:gd name="T0" fmla="*/ 1154 w 1154"/>
                <a:gd name="T1" fmla="*/ 656 h 1248"/>
                <a:gd name="T2" fmla="*/ 1142 w 1154"/>
                <a:gd name="T3" fmla="*/ 750 h 1248"/>
                <a:gd name="T4" fmla="*/ 1116 w 1154"/>
                <a:gd name="T5" fmla="*/ 838 h 1248"/>
                <a:gd name="T6" fmla="*/ 1080 w 1154"/>
                <a:gd name="T7" fmla="*/ 922 h 1248"/>
                <a:gd name="T8" fmla="*/ 1032 w 1154"/>
                <a:gd name="T9" fmla="*/ 998 h 1248"/>
                <a:gd name="T10" fmla="*/ 976 w 1154"/>
                <a:gd name="T11" fmla="*/ 1066 h 1248"/>
                <a:gd name="T12" fmla="*/ 910 w 1154"/>
                <a:gd name="T13" fmla="*/ 1124 h 1248"/>
                <a:gd name="T14" fmla="*/ 838 w 1154"/>
                <a:gd name="T15" fmla="*/ 1172 h 1248"/>
                <a:gd name="T16" fmla="*/ 760 w 1154"/>
                <a:gd name="T17" fmla="*/ 1210 h 1248"/>
                <a:gd name="T18" fmla="*/ 678 w 1154"/>
                <a:gd name="T19" fmla="*/ 1236 h 1248"/>
                <a:gd name="T20" fmla="*/ 592 w 1154"/>
                <a:gd name="T21" fmla="*/ 1248 h 1248"/>
                <a:gd name="T22" fmla="*/ 534 w 1154"/>
                <a:gd name="T23" fmla="*/ 1248 h 1248"/>
                <a:gd name="T24" fmla="*/ 450 w 1154"/>
                <a:gd name="T25" fmla="*/ 1236 h 1248"/>
                <a:gd name="T26" fmla="*/ 370 w 1154"/>
                <a:gd name="T27" fmla="*/ 1210 h 1248"/>
                <a:gd name="T28" fmla="*/ 296 w 1154"/>
                <a:gd name="T29" fmla="*/ 1172 h 1248"/>
                <a:gd name="T30" fmla="*/ 226 w 1154"/>
                <a:gd name="T31" fmla="*/ 1124 h 1248"/>
                <a:gd name="T32" fmla="*/ 166 w 1154"/>
                <a:gd name="T33" fmla="*/ 1066 h 1248"/>
                <a:gd name="T34" fmla="*/ 112 w 1154"/>
                <a:gd name="T35" fmla="*/ 998 h 1248"/>
                <a:gd name="T36" fmla="*/ 68 w 1154"/>
                <a:gd name="T37" fmla="*/ 922 h 1248"/>
                <a:gd name="T38" fmla="*/ 36 w 1154"/>
                <a:gd name="T39" fmla="*/ 838 h 1248"/>
                <a:gd name="T40" fmla="*/ 12 w 1154"/>
                <a:gd name="T41" fmla="*/ 750 h 1248"/>
                <a:gd name="T42" fmla="*/ 2 w 1154"/>
                <a:gd name="T43" fmla="*/ 656 h 1248"/>
                <a:gd name="T44" fmla="*/ 2 w 1154"/>
                <a:gd name="T45" fmla="*/ 592 h 1248"/>
                <a:gd name="T46" fmla="*/ 12 w 1154"/>
                <a:gd name="T47" fmla="*/ 498 h 1248"/>
                <a:gd name="T48" fmla="*/ 36 w 1154"/>
                <a:gd name="T49" fmla="*/ 410 h 1248"/>
                <a:gd name="T50" fmla="*/ 68 w 1154"/>
                <a:gd name="T51" fmla="*/ 326 h 1248"/>
                <a:gd name="T52" fmla="*/ 112 w 1154"/>
                <a:gd name="T53" fmla="*/ 250 h 1248"/>
                <a:gd name="T54" fmla="*/ 166 w 1154"/>
                <a:gd name="T55" fmla="*/ 184 h 1248"/>
                <a:gd name="T56" fmla="*/ 226 w 1154"/>
                <a:gd name="T57" fmla="*/ 124 h 1248"/>
                <a:gd name="T58" fmla="*/ 296 w 1154"/>
                <a:gd name="T59" fmla="*/ 76 h 1248"/>
                <a:gd name="T60" fmla="*/ 370 w 1154"/>
                <a:gd name="T61" fmla="*/ 38 h 1248"/>
                <a:gd name="T62" fmla="*/ 450 w 1154"/>
                <a:gd name="T63" fmla="*/ 12 h 1248"/>
                <a:gd name="T64" fmla="*/ 534 w 1154"/>
                <a:gd name="T65" fmla="*/ 2 h 1248"/>
                <a:gd name="T66" fmla="*/ 592 w 1154"/>
                <a:gd name="T67" fmla="*/ 2 h 1248"/>
                <a:gd name="T68" fmla="*/ 678 w 1154"/>
                <a:gd name="T69" fmla="*/ 12 h 1248"/>
                <a:gd name="T70" fmla="*/ 760 w 1154"/>
                <a:gd name="T71" fmla="*/ 38 h 1248"/>
                <a:gd name="T72" fmla="*/ 838 w 1154"/>
                <a:gd name="T73" fmla="*/ 76 h 1248"/>
                <a:gd name="T74" fmla="*/ 910 w 1154"/>
                <a:gd name="T75" fmla="*/ 124 h 1248"/>
                <a:gd name="T76" fmla="*/ 976 w 1154"/>
                <a:gd name="T77" fmla="*/ 184 h 1248"/>
                <a:gd name="T78" fmla="*/ 1032 w 1154"/>
                <a:gd name="T79" fmla="*/ 250 h 1248"/>
                <a:gd name="T80" fmla="*/ 1080 w 1154"/>
                <a:gd name="T81" fmla="*/ 326 h 1248"/>
                <a:gd name="T82" fmla="*/ 1116 w 1154"/>
                <a:gd name="T83" fmla="*/ 410 h 1248"/>
                <a:gd name="T84" fmla="*/ 1142 w 1154"/>
                <a:gd name="T85" fmla="*/ 498 h 1248"/>
                <a:gd name="T86" fmla="*/ 1154 w 1154"/>
                <a:gd name="T87" fmla="*/ 592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54" h="1248">
                  <a:moveTo>
                    <a:pt x="1154" y="624"/>
                  </a:moveTo>
                  <a:lnTo>
                    <a:pt x="1154" y="624"/>
                  </a:lnTo>
                  <a:lnTo>
                    <a:pt x="1154" y="656"/>
                  </a:lnTo>
                  <a:lnTo>
                    <a:pt x="1152" y="688"/>
                  </a:lnTo>
                  <a:lnTo>
                    <a:pt x="1148" y="720"/>
                  </a:lnTo>
                  <a:lnTo>
                    <a:pt x="1142" y="750"/>
                  </a:lnTo>
                  <a:lnTo>
                    <a:pt x="1136" y="780"/>
                  </a:lnTo>
                  <a:lnTo>
                    <a:pt x="1126" y="810"/>
                  </a:lnTo>
                  <a:lnTo>
                    <a:pt x="1116" y="838"/>
                  </a:lnTo>
                  <a:lnTo>
                    <a:pt x="1106" y="868"/>
                  </a:lnTo>
                  <a:lnTo>
                    <a:pt x="1094" y="894"/>
                  </a:lnTo>
                  <a:lnTo>
                    <a:pt x="1080" y="922"/>
                  </a:lnTo>
                  <a:lnTo>
                    <a:pt x="1066" y="948"/>
                  </a:lnTo>
                  <a:lnTo>
                    <a:pt x="1050" y="974"/>
                  </a:lnTo>
                  <a:lnTo>
                    <a:pt x="1032" y="998"/>
                  </a:lnTo>
                  <a:lnTo>
                    <a:pt x="1014" y="1022"/>
                  </a:lnTo>
                  <a:lnTo>
                    <a:pt x="996" y="1044"/>
                  </a:lnTo>
                  <a:lnTo>
                    <a:pt x="976" y="1066"/>
                  </a:lnTo>
                  <a:lnTo>
                    <a:pt x="954" y="1086"/>
                  </a:lnTo>
                  <a:lnTo>
                    <a:pt x="932" y="1106"/>
                  </a:lnTo>
                  <a:lnTo>
                    <a:pt x="910" y="1124"/>
                  </a:lnTo>
                  <a:lnTo>
                    <a:pt x="886" y="1142"/>
                  </a:lnTo>
                  <a:lnTo>
                    <a:pt x="862" y="1158"/>
                  </a:lnTo>
                  <a:lnTo>
                    <a:pt x="838" y="1172"/>
                  </a:lnTo>
                  <a:lnTo>
                    <a:pt x="812" y="1186"/>
                  </a:lnTo>
                  <a:lnTo>
                    <a:pt x="786" y="1200"/>
                  </a:lnTo>
                  <a:lnTo>
                    <a:pt x="760" y="1210"/>
                  </a:lnTo>
                  <a:lnTo>
                    <a:pt x="732" y="1220"/>
                  </a:lnTo>
                  <a:lnTo>
                    <a:pt x="706" y="1228"/>
                  </a:lnTo>
                  <a:lnTo>
                    <a:pt x="678" y="1236"/>
                  </a:lnTo>
                  <a:lnTo>
                    <a:pt x="650" y="1242"/>
                  </a:lnTo>
                  <a:lnTo>
                    <a:pt x="620" y="1246"/>
                  </a:lnTo>
                  <a:lnTo>
                    <a:pt x="592" y="1248"/>
                  </a:lnTo>
                  <a:lnTo>
                    <a:pt x="562" y="1248"/>
                  </a:lnTo>
                  <a:lnTo>
                    <a:pt x="562" y="1248"/>
                  </a:lnTo>
                  <a:lnTo>
                    <a:pt x="534" y="1248"/>
                  </a:lnTo>
                  <a:lnTo>
                    <a:pt x="506" y="1246"/>
                  </a:lnTo>
                  <a:lnTo>
                    <a:pt x="478" y="1242"/>
                  </a:lnTo>
                  <a:lnTo>
                    <a:pt x="450" y="1236"/>
                  </a:lnTo>
                  <a:lnTo>
                    <a:pt x="422" y="1228"/>
                  </a:lnTo>
                  <a:lnTo>
                    <a:pt x="396" y="1220"/>
                  </a:lnTo>
                  <a:lnTo>
                    <a:pt x="370" y="1210"/>
                  </a:lnTo>
                  <a:lnTo>
                    <a:pt x="344" y="1200"/>
                  </a:lnTo>
                  <a:lnTo>
                    <a:pt x="320" y="1186"/>
                  </a:lnTo>
                  <a:lnTo>
                    <a:pt x="296" y="1172"/>
                  </a:lnTo>
                  <a:lnTo>
                    <a:pt x="272" y="1158"/>
                  </a:lnTo>
                  <a:lnTo>
                    <a:pt x="248" y="1142"/>
                  </a:lnTo>
                  <a:lnTo>
                    <a:pt x="226" y="1124"/>
                  </a:lnTo>
                  <a:lnTo>
                    <a:pt x="206" y="1106"/>
                  </a:lnTo>
                  <a:lnTo>
                    <a:pt x="186" y="1086"/>
                  </a:lnTo>
                  <a:lnTo>
                    <a:pt x="166" y="1066"/>
                  </a:lnTo>
                  <a:lnTo>
                    <a:pt x="146" y="1044"/>
                  </a:lnTo>
                  <a:lnTo>
                    <a:pt x="130" y="1022"/>
                  </a:lnTo>
                  <a:lnTo>
                    <a:pt x="112" y="998"/>
                  </a:lnTo>
                  <a:lnTo>
                    <a:pt x="96" y="974"/>
                  </a:lnTo>
                  <a:lnTo>
                    <a:pt x="82" y="948"/>
                  </a:lnTo>
                  <a:lnTo>
                    <a:pt x="68" y="922"/>
                  </a:lnTo>
                  <a:lnTo>
                    <a:pt x="56" y="894"/>
                  </a:lnTo>
                  <a:lnTo>
                    <a:pt x="46" y="868"/>
                  </a:lnTo>
                  <a:lnTo>
                    <a:pt x="36" y="838"/>
                  </a:lnTo>
                  <a:lnTo>
                    <a:pt x="26" y="810"/>
                  </a:lnTo>
                  <a:lnTo>
                    <a:pt x="18" y="780"/>
                  </a:lnTo>
                  <a:lnTo>
                    <a:pt x="12" y="750"/>
                  </a:lnTo>
                  <a:lnTo>
                    <a:pt x="8" y="720"/>
                  </a:lnTo>
                  <a:lnTo>
                    <a:pt x="4" y="688"/>
                  </a:lnTo>
                  <a:lnTo>
                    <a:pt x="2" y="656"/>
                  </a:lnTo>
                  <a:lnTo>
                    <a:pt x="0" y="624"/>
                  </a:lnTo>
                  <a:lnTo>
                    <a:pt x="0" y="624"/>
                  </a:lnTo>
                  <a:lnTo>
                    <a:pt x="2" y="592"/>
                  </a:lnTo>
                  <a:lnTo>
                    <a:pt x="4" y="560"/>
                  </a:lnTo>
                  <a:lnTo>
                    <a:pt x="8" y="530"/>
                  </a:lnTo>
                  <a:lnTo>
                    <a:pt x="12" y="498"/>
                  </a:lnTo>
                  <a:lnTo>
                    <a:pt x="18" y="468"/>
                  </a:lnTo>
                  <a:lnTo>
                    <a:pt x="26" y="438"/>
                  </a:lnTo>
                  <a:lnTo>
                    <a:pt x="36" y="410"/>
                  </a:lnTo>
                  <a:lnTo>
                    <a:pt x="46" y="382"/>
                  </a:lnTo>
                  <a:lnTo>
                    <a:pt x="56" y="354"/>
                  </a:lnTo>
                  <a:lnTo>
                    <a:pt x="68" y="326"/>
                  </a:lnTo>
                  <a:lnTo>
                    <a:pt x="82" y="300"/>
                  </a:lnTo>
                  <a:lnTo>
                    <a:pt x="96" y="276"/>
                  </a:lnTo>
                  <a:lnTo>
                    <a:pt x="112" y="250"/>
                  </a:lnTo>
                  <a:lnTo>
                    <a:pt x="130" y="228"/>
                  </a:lnTo>
                  <a:lnTo>
                    <a:pt x="146" y="204"/>
                  </a:lnTo>
                  <a:lnTo>
                    <a:pt x="166" y="184"/>
                  </a:lnTo>
                  <a:lnTo>
                    <a:pt x="186" y="162"/>
                  </a:lnTo>
                  <a:lnTo>
                    <a:pt x="206" y="142"/>
                  </a:lnTo>
                  <a:lnTo>
                    <a:pt x="226" y="124"/>
                  </a:lnTo>
                  <a:lnTo>
                    <a:pt x="248" y="106"/>
                  </a:lnTo>
                  <a:lnTo>
                    <a:pt x="272" y="90"/>
                  </a:lnTo>
                  <a:lnTo>
                    <a:pt x="296" y="76"/>
                  </a:lnTo>
                  <a:lnTo>
                    <a:pt x="320" y="62"/>
                  </a:lnTo>
                  <a:lnTo>
                    <a:pt x="344" y="50"/>
                  </a:lnTo>
                  <a:lnTo>
                    <a:pt x="370" y="38"/>
                  </a:lnTo>
                  <a:lnTo>
                    <a:pt x="396" y="28"/>
                  </a:lnTo>
                  <a:lnTo>
                    <a:pt x="422" y="20"/>
                  </a:lnTo>
                  <a:lnTo>
                    <a:pt x="450" y="12"/>
                  </a:lnTo>
                  <a:lnTo>
                    <a:pt x="478" y="8"/>
                  </a:lnTo>
                  <a:lnTo>
                    <a:pt x="506" y="4"/>
                  </a:lnTo>
                  <a:lnTo>
                    <a:pt x="534" y="2"/>
                  </a:lnTo>
                  <a:lnTo>
                    <a:pt x="562" y="0"/>
                  </a:lnTo>
                  <a:lnTo>
                    <a:pt x="562" y="0"/>
                  </a:lnTo>
                  <a:lnTo>
                    <a:pt x="592" y="2"/>
                  </a:lnTo>
                  <a:lnTo>
                    <a:pt x="620" y="4"/>
                  </a:lnTo>
                  <a:lnTo>
                    <a:pt x="650" y="8"/>
                  </a:lnTo>
                  <a:lnTo>
                    <a:pt x="678" y="12"/>
                  </a:lnTo>
                  <a:lnTo>
                    <a:pt x="706" y="20"/>
                  </a:lnTo>
                  <a:lnTo>
                    <a:pt x="732" y="28"/>
                  </a:lnTo>
                  <a:lnTo>
                    <a:pt x="760" y="38"/>
                  </a:lnTo>
                  <a:lnTo>
                    <a:pt x="786" y="50"/>
                  </a:lnTo>
                  <a:lnTo>
                    <a:pt x="812" y="62"/>
                  </a:lnTo>
                  <a:lnTo>
                    <a:pt x="838" y="76"/>
                  </a:lnTo>
                  <a:lnTo>
                    <a:pt x="862" y="90"/>
                  </a:lnTo>
                  <a:lnTo>
                    <a:pt x="886" y="106"/>
                  </a:lnTo>
                  <a:lnTo>
                    <a:pt x="910" y="124"/>
                  </a:lnTo>
                  <a:lnTo>
                    <a:pt x="932" y="142"/>
                  </a:lnTo>
                  <a:lnTo>
                    <a:pt x="954" y="162"/>
                  </a:lnTo>
                  <a:lnTo>
                    <a:pt x="976" y="184"/>
                  </a:lnTo>
                  <a:lnTo>
                    <a:pt x="996" y="204"/>
                  </a:lnTo>
                  <a:lnTo>
                    <a:pt x="1014" y="228"/>
                  </a:lnTo>
                  <a:lnTo>
                    <a:pt x="1032" y="250"/>
                  </a:lnTo>
                  <a:lnTo>
                    <a:pt x="1050" y="276"/>
                  </a:lnTo>
                  <a:lnTo>
                    <a:pt x="1066" y="300"/>
                  </a:lnTo>
                  <a:lnTo>
                    <a:pt x="1080" y="326"/>
                  </a:lnTo>
                  <a:lnTo>
                    <a:pt x="1094" y="354"/>
                  </a:lnTo>
                  <a:lnTo>
                    <a:pt x="1106" y="382"/>
                  </a:lnTo>
                  <a:lnTo>
                    <a:pt x="1116" y="410"/>
                  </a:lnTo>
                  <a:lnTo>
                    <a:pt x="1126" y="438"/>
                  </a:lnTo>
                  <a:lnTo>
                    <a:pt x="1136" y="468"/>
                  </a:lnTo>
                  <a:lnTo>
                    <a:pt x="1142" y="498"/>
                  </a:lnTo>
                  <a:lnTo>
                    <a:pt x="1148" y="530"/>
                  </a:lnTo>
                  <a:lnTo>
                    <a:pt x="1152" y="560"/>
                  </a:lnTo>
                  <a:lnTo>
                    <a:pt x="1154" y="592"/>
                  </a:lnTo>
                  <a:lnTo>
                    <a:pt x="1154" y="624"/>
                  </a:lnTo>
                  <a:lnTo>
                    <a:pt x="1154" y="624"/>
                  </a:lnTo>
                  <a:close/>
                </a:path>
              </a:pathLst>
            </a:custGeom>
            <a:solidFill>
              <a:schemeClr val="accent2">
                <a:lumMod val="50000"/>
                <a:lumOff val="50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dirty="0"/>
            </a:p>
          </p:txBody>
        </p:sp>
        <p:sp>
          <p:nvSpPr>
            <p:cNvPr id="32" name="Freeform 20"/>
            <p:cNvSpPr/>
            <p:nvPr>
              <p:custDataLst>
                <p:tags r:id="rId18"/>
              </p:custDataLst>
            </p:nvPr>
          </p:nvSpPr>
          <p:spPr bwMode="auto">
            <a:xfrm>
              <a:off x="7721600" y="938213"/>
              <a:ext cx="1784350" cy="1981200"/>
            </a:xfrm>
            <a:custGeom>
              <a:avLst/>
              <a:gdLst>
                <a:gd name="T0" fmla="*/ 1122 w 1124"/>
                <a:gd name="T1" fmla="*/ 656 h 1248"/>
                <a:gd name="T2" fmla="*/ 1112 w 1124"/>
                <a:gd name="T3" fmla="*/ 750 h 1248"/>
                <a:gd name="T4" fmla="*/ 1090 w 1124"/>
                <a:gd name="T5" fmla="*/ 838 h 1248"/>
                <a:gd name="T6" fmla="*/ 1056 w 1124"/>
                <a:gd name="T7" fmla="*/ 922 h 1248"/>
                <a:gd name="T8" fmla="*/ 1012 w 1124"/>
                <a:gd name="T9" fmla="*/ 998 h 1248"/>
                <a:gd name="T10" fmla="*/ 958 w 1124"/>
                <a:gd name="T11" fmla="*/ 1066 h 1248"/>
                <a:gd name="T12" fmla="*/ 898 w 1124"/>
                <a:gd name="T13" fmla="*/ 1124 h 1248"/>
                <a:gd name="T14" fmla="*/ 830 w 1124"/>
                <a:gd name="T15" fmla="*/ 1172 h 1248"/>
                <a:gd name="T16" fmla="*/ 754 w 1124"/>
                <a:gd name="T17" fmla="*/ 1210 h 1248"/>
                <a:gd name="T18" fmla="*/ 674 w 1124"/>
                <a:gd name="T19" fmla="*/ 1236 h 1248"/>
                <a:gd name="T20" fmla="*/ 590 w 1124"/>
                <a:gd name="T21" fmla="*/ 1248 h 1248"/>
                <a:gd name="T22" fmla="*/ 532 w 1124"/>
                <a:gd name="T23" fmla="*/ 1248 h 1248"/>
                <a:gd name="T24" fmla="*/ 448 w 1124"/>
                <a:gd name="T25" fmla="*/ 1236 h 1248"/>
                <a:gd name="T26" fmla="*/ 368 w 1124"/>
                <a:gd name="T27" fmla="*/ 1210 h 1248"/>
                <a:gd name="T28" fmla="*/ 294 w 1124"/>
                <a:gd name="T29" fmla="*/ 1172 h 1248"/>
                <a:gd name="T30" fmla="*/ 226 w 1124"/>
                <a:gd name="T31" fmla="*/ 1124 h 1248"/>
                <a:gd name="T32" fmla="*/ 164 w 1124"/>
                <a:gd name="T33" fmla="*/ 1066 h 1248"/>
                <a:gd name="T34" fmla="*/ 110 w 1124"/>
                <a:gd name="T35" fmla="*/ 998 h 1248"/>
                <a:gd name="T36" fmla="*/ 68 w 1124"/>
                <a:gd name="T37" fmla="*/ 922 h 1248"/>
                <a:gd name="T38" fmla="*/ 34 w 1124"/>
                <a:gd name="T39" fmla="*/ 838 h 1248"/>
                <a:gd name="T40" fmla="*/ 10 w 1124"/>
                <a:gd name="T41" fmla="*/ 750 h 1248"/>
                <a:gd name="T42" fmla="*/ 0 w 1124"/>
                <a:gd name="T43" fmla="*/ 656 h 1248"/>
                <a:gd name="T44" fmla="*/ 0 w 1124"/>
                <a:gd name="T45" fmla="*/ 592 h 1248"/>
                <a:gd name="T46" fmla="*/ 10 w 1124"/>
                <a:gd name="T47" fmla="*/ 498 h 1248"/>
                <a:gd name="T48" fmla="*/ 34 w 1124"/>
                <a:gd name="T49" fmla="*/ 410 h 1248"/>
                <a:gd name="T50" fmla="*/ 68 w 1124"/>
                <a:gd name="T51" fmla="*/ 326 h 1248"/>
                <a:gd name="T52" fmla="*/ 110 w 1124"/>
                <a:gd name="T53" fmla="*/ 250 h 1248"/>
                <a:gd name="T54" fmla="*/ 164 w 1124"/>
                <a:gd name="T55" fmla="*/ 184 h 1248"/>
                <a:gd name="T56" fmla="*/ 226 w 1124"/>
                <a:gd name="T57" fmla="*/ 124 h 1248"/>
                <a:gd name="T58" fmla="*/ 294 w 1124"/>
                <a:gd name="T59" fmla="*/ 76 h 1248"/>
                <a:gd name="T60" fmla="*/ 368 w 1124"/>
                <a:gd name="T61" fmla="*/ 38 h 1248"/>
                <a:gd name="T62" fmla="*/ 448 w 1124"/>
                <a:gd name="T63" fmla="*/ 12 h 1248"/>
                <a:gd name="T64" fmla="*/ 532 w 1124"/>
                <a:gd name="T65" fmla="*/ 2 h 1248"/>
                <a:gd name="T66" fmla="*/ 590 w 1124"/>
                <a:gd name="T67" fmla="*/ 2 h 1248"/>
                <a:gd name="T68" fmla="*/ 674 w 1124"/>
                <a:gd name="T69" fmla="*/ 12 h 1248"/>
                <a:gd name="T70" fmla="*/ 754 w 1124"/>
                <a:gd name="T71" fmla="*/ 38 h 1248"/>
                <a:gd name="T72" fmla="*/ 830 w 1124"/>
                <a:gd name="T73" fmla="*/ 76 h 1248"/>
                <a:gd name="T74" fmla="*/ 898 w 1124"/>
                <a:gd name="T75" fmla="*/ 124 h 1248"/>
                <a:gd name="T76" fmla="*/ 958 w 1124"/>
                <a:gd name="T77" fmla="*/ 184 h 1248"/>
                <a:gd name="T78" fmla="*/ 1012 w 1124"/>
                <a:gd name="T79" fmla="*/ 250 h 1248"/>
                <a:gd name="T80" fmla="*/ 1056 w 1124"/>
                <a:gd name="T81" fmla="*/ 326 h 1248"/>
                <a:gd name="T82" fmla="*/ 1090 w 1124"/>
                <a:gd name="T83" fmla="*/ 410 h 1248"/>
                <a:gd name="T84" fmla="*/ 1112 w 1124"/>
                <a:gd name="T85" fmla="*/ 498 h 1248"/>
                <a:gd name="T86" fmla="*/ 1122 w 1124"/>
                <a:gd name="T87" fmla="*/ 592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4" h="1248">
                  <a:moveTo>
                    <a:pt x="1124" y="624"/>
                  </a:moveTo>
                  <a:lnTo>
                    <a:pt x="1124" y="624"/>
                  </a:lnTo>
                  <a:lnTo>
                    <a:pt x="1122" y="656"/>
                  </a:lnTo>
                  <a:lnTo>
                    <a:pt x="1120" y="688"/>
                  </a:lnTo>
                  <a:lnTo>
                    <a:pt x="1116" y="720"/>
                  </a:lnTo>
                  <a:lnTo>
                    <a:pt x="1112" y="750"/>
                  </a:lnTo>
                  <a:lnTo>
                    <a:pt x="1106" y="780"/>
                  </a:lnTo>
                  <a:lnTo>
                    <a:pt x="1098" y="810"/>
                  </a:lnTo>
                  <a:lnTo>
                    <a:pt x="1090" y="838"/>
                  </a:lnTo>
                  <a:lnTo>
                    <a:pt x="1080" y="868"/>
                  </a:lnTo>
                  <a:lnTo>
                    <a:pt x="1068" y="894"/>
                  </a:lnTo>
                  <a:lnTo>
                    <a:pt x="1056" y="922"/>
                  </a:lnTo>
                  <a:lnTo>
                    <a:pt x="1042" y="948"/>
                  </a:lnTo>
                  <a:lnTo>
                    <a:pt x="1028" y="974"/>
                  </a:lnTo>
                  <a:lnTo>
                    <a:pt x="1012" y="998"/>
                  </a:lnTo>
                  <a:lnTo>
                    <a:pt x="996" y="1022"/>
                  </a:lnTo>
                  <a:lnTo>
                    <a:pt x="978" y="1044"/>
                  </a:lnTo>
                  <a:lnTo>
                    <a:pt x="958" y="1066"/>
                  </a:lnTo>
                  <a:lnTo>
                    <a:pt x="940" y="1086"/>
                  </a:lnTo>
                  <a:lnTo>
                    <a:pt x="918" y="1106"/>
                  </a:lnTo>
                  <a:lnTo>
                    <a:pt x="898" y="1124"/>
                  </a:lnTo>
                  <a:lnTo>
                    <a:pt x="876" y="1142"/>
                  </a:lnTo>
                  <a:lnTo>
                    <a:pt x="852" y="1158"/>
                  </a:lnTo>
                  <a:lnTo>
                    <a:pt x="830" y="1172"/>
                  </a:lnTo>
                  <a:lnTo>
                    <a:pt x="804" y="1186"/>
                  </a:lnTo>
                  <a:lnTo>
                    <a:pt x="780" y="1200"/>
                  </a:lnTo>
                  <a:lnTo>
                    <a:pt x="754" y="1210"/>
                  </a:lnTo>
                  <a:lnTo>
                    <a:pt x="728" y="1220"/>
                  </a:lnTo>
                  <a:lnTo>
                    <a:pt x="702" y="1228"/>
                  </a:lnTo>
                  <a:lnTo>
                    <a:pt x="674" y="1236"/>
                  </a:lnTo>
                  <a:lnTo>
                    <a:pt x="646" y="1242"/>
                  </a:lnTo>
                  <a:lnTo>
                    <a:pt x="618" y="1246"/>
                  </a:lnTo>
                  <a:lnTo>
                    <a:pt x="590" y="1248"/>
                  </a:lnTo>
                  <a:lnTo>
                    <a:pt x="562" y="1248"/>
                  </a:lnTo>
                  <a:lnTo>
                    <a:pt x="562" y="1248"/>
                  </a:lnTo>
                  <a:lnTo>
                    <a:pt x="532" y="1248"/>
                  </a:lnTo>
                  <a:lnTo>
                    <a:pt x="504" y="1246"/>
                  </a:lnTo>
                  <a:lnTo>
                    <a:pt x="476" y="1242"/>
                  </a:lnTo>
                  <a:lnTo>
                    <a:pt x="448" y="1236"/>
                  </a:lnTo>
                  <a:lnTo>
                    <a:pt x="420" y="1228"/>
                  </a:lnTo>
                  <a:lnTo>
                    <a:pt x="394" y="1220"/>
                  </a:lnTo>
                  <a:lnTo>
                    <a:pt x="368" y="1210"/>
                  </a:lnTo>
                  <a:lnTo>
                    <a:pt x="342" y="1200"/>
                  </a:lnTo>
                  <a:lnTo>
                    <a:pt x="318" y="1186"/>
                  </a:lnTo>
                  <a:lnTo>
                    <a:pt x="294" y="1172"/>
                  </a:lnTo>
                  <a:lnTo>
                    <a:pt x="270" y="1158"/>
                  </a:lnTo>
                  <a:lnTo>
                    <a:pt x="248" y="1142"/>
                  </a:lnTo>
                  <a:lnTo>
                    <a:pt x="226" y="1124"/>
                  </a:lnTo>
                  <a:lnTo>
                    <a:pt x="204" y="1106"/>
                  </a:lnTo>
                  <a:lnTo>
                    <a:pt x="184" y="1086"/>
                  </a:lnTo>
                  <a:lnTo>
                    <a:pt x="164" y="1066"/>
                  </a:lnTo>
                  <a:lnTo>
                    <a:pt x="146" y="1044"/>
                  </a:lnTo>
                  <a:lnTo>
                    <a:pt x="128" y="1022"/>
                  </a:lnTo>
                  <a:lnTo>
                    <a:pt x="110" y="998"/>
                  </a:lnTo>
                  <a:lnTo>
                    <a:pt x="96" y="974"/>
                  </a:lnTo>
                  <a:lnTo>
                    <a:pt x="80" y="948"/>
                  </a:lnTo>
                  <a:lnTo>
                    <a:pt x="68" y="922"/>
                  </a:lnTo>
                  <a:lnTo>
                    <a:pt x="54" y="894"/>
                  </a:lnTo>
                  <a:lnTo>
                    <a:pt x="44" y="868"/>
                  </a:lnTo>
                  <a:lnTo>
                    <a:pt x="34" y="838"/>
                  </a:lnTo>
                  <a:lnTo>
                    <a:pt x="24" y="810"/>
                  </a:lnTo>
                  <a:lnTo>
                    <a:pt x="16" y="780"/>
                  </a:lnTo>
                  <a:lnTo>
                    <a:pt x="10" y="750"/>
                  </a:lnTo>
                  <a:lnTo>
                    <a:pt x="6" y="720"/>
                  </a:lnTo>
                  <a:lnTo>
                    <a:pt x="2" y="688"/>
                  </a:lnTo>
                  <a:lnTo>
                    <a:pt x="0" y="656"/>
                  </a:lnTo>
                  <a:lnTo>
                    <a:pt x="0" y="624"/>
                  </a:lnTo>
                  <a:lnTo>
                    <a:pt x="0" y="624"/>
                  </a:lnTo>
                  <a:lnTo>
                    <a:pt x="0" y="592"/>
                  </a:lnTo>
                  <a:lnTo>
                    <a:pt x="2" y="560"/>
                  </a:lnTo>
                  <a:lnTo>
                    <a:pt x="6" y="530"/>
                  </a:lnTo>
                  <a:lnTo>
                    <a:pt x="10" y="498"/>
                  </a:lnTo>
                  <a:lnTo>
                    <a:pt x="16" y="468"/>
                  </a:lnTo>
                  <a:lnTo>
                    <a:pt x="24" y="438"/>
                  </a:lnTo>
                  <a:lnTo>
                    <a:pt x="34" y="410"/>
                  </a:lnTo>
                  <a:lnTo>
                    <a:pt x="44" y="382"/>
                  </a:lnTo>
                  <a:lnTo>
                    <a:pt x="54" y="354"/>
                  </a:lnTo>
                  <a:lnTo>
                    <a:pt x="68" y="326"/>
                  </a:lnTo>
                  <a:lnTo>
                    <a:pt x="80" y="300"/>
                  </a:lnTo>
                  <a:lnTo>
                    <a:pt x="96" y="276"/>
                  </a:lnTo>
                  <a:lnTo>
                    <a:pt x="110" y="250"/>
                  </a:lnTo>
                  <a:lnTo>
                    <a:pt x="128" y="228"/>
                  </a:lnTo>
                  <a:lnTo>
                    <a:pt x="146" y="204"/>
                  </a:lnTo>
                  <a:lnTo>
                    <a:pt x="164" y="184"/>
                  </a:lnTo>
                  <a:lnTo>
                    <a:pt x="184" y="162"/>
                  </a:lnTo>
                  <a:lnTo>
                    <a:pt x="204" y="142"/>
                  </a:lnTo>
                  <a:lnTo>
                    <a:pt x="226" y="124"/>
                  </a:lnTo>
                  <a:lnTo>
                    <a:pt x="248" y="106"/>
                  </a:lnTo>
                  <a:lnTo>
                    <a:pt x="270" y="90"/>
                  </a:lnTo>
                  <a:lnTo>
                    <a:pt x="294" y="76"/>
                  </a:lnTo>
                  <a:lnTo>
                    <a:pt x="318" y="62"/>
                  </a:lnTo>
                  <a:lnTo>
                    <a:pt x="342" y="50"/>
                  </a:lnTo>
                  <a:lnTo>
                    <a:pt x="368" y="38"/>
                  </a:lnTo>
                  <a:lnTo>
                    <a:pt x="394" y="28"/>
                  </a:lnTo>
                  <a:lnTo>
                    <a:pt x="420" y="20"/>
                  </a:lnTo>
                  <a:lnTo>
                    <a:pt x="448" y="12"/>
                  </a:lnTo>
                  <a:lnTo>
                    <a:pt x="476" y="8"/>
                  </a:lnTo>
                  <a:lnTo>
                    <a:pt x="504" y="4"/>
                  </a:lnTo>
                  <a:lnTo>
                    <a:pt x="532" y="2"/>
                  </a:lnTo>
                  <a:lnTo>
                    <a:pt x="562" y="0"/>
                  </a:lnTo>
                  <a:lnTo>
                    <a:pt x="562" y="0"/>
                  </a:lnTo>
                  <a:lnTo>
                    <a:pt x="590" y="2"/>
                  </a:lnTo>
                  <a:lnTo>
                    <a:pt x="618" y="4"/>
                  </a:lnTo>
                  <a:lnTo>
                    <a:pt x="646" y="8"/>
                  </a:lnTo>
                  <a:lnTo>
                    <a:pt x="674" y="12"/>
                  </a:lnTo>
                  <a:lnTo>
                    <a:pt x="702" y="20"/>
                  </a:lnTo>
                  <a:lnTo>
                    <a:pt x="728" y="28"/>
                  </a:lnTo>
                  <a:lnTo>
                    <a:pt x="754" y="38"/>
                  </a:lnTo>
                  <a:lnTo>
                    <a:pt x="780" y="50"/>
                  </a:lnTo>
                  <a:lnTo>
                    <a:pt x="804" y="62"/>
                  </a:lnTo>
                  <a:lnTo>
                    <a:pt x="830" y="76"/>
                  </a:lnTo>
                  <a:lnTo>
                    <a:pt x="852" y="90"/>
                  </a:lnTo>
                  <a:lnTo>
                    <a:pt x="876" y="106"/>
                  </a:lnTo>
                  <a:lnTo>
                    <a:pt x="898" y="124"/>
                  </a:lnTo>
                  <a:lnTo>
                    <a:pt x="918" y="142"/>
                  </a:lnTo>
                  <a:lnTo>
                    <a:pt x="940" y="162"/>
                  </a:lnTo>
                  <a:lnTo>
                    <a:pt x="958" y="184"/>
                  </a:lnTo>
                  <a:lnTo>
                    <a:pt x="978" y="204"/>
                  </a:lnTo>
                  <a:lnTo>
                    <a:pt x="996" y="228"/>
                  </a:lnTo>
                  <a:lnTo>
                    <a:pt x="1012" y="250"/>
                  </a:lnTo>
                  <a:lnTo>
                    <a:pt x="1028" y="276"/>
                  </a:lnTo>
                  <a:lnTo>
                    <a:pt x="1042" y="300"/>
                  </a:lnTo>
                  <a:lnTo>
                    <a:pt x="1056" y="326"/>
                  </a:lnTo>
                  <a:lnTo>
                    <a:pt x="1068" y="354"/>
                  </a:lnTo>
                  <a:lnTo>
                    <a:pt x="1080" y="382"/>
                  </a:lnTo>
                  <a:lnTo>
                    <a:pt x="1090" y="410"/>
                  </a:lnTo>
                  <a:lnTo>
                    <a:pt x="1098" y="438"/>
                  </a:lnTo>
                  <a:lnTo>
                    <a:pt x="1106" y="468"/>
                  </a:lnTo>
                  <a:lnTo>
                    <a:pt x="1112" y="498"/>
                  </a:lnTo>
                  <a:lnTo>
                    <a:pt x="1116" y="530"/>
                  </a:lnTo>
                  <a:lnTo>
                    <a:pt x="1120" y="560"/>
                  </a:lnTo>
                  <a:lnTo>
                    <a:pt x="1122" y="592"/>
                  </a:lnTo>
                  <a:lnTo>
                    <a:pt x="1124" y="624"/>
                  </a:lnTo>
                  <a:lnTo>
                    <a:pt x="1124" y="624"/>
                  </a:lnTo>
                  <a:close/>
                </a:path>
              </a:pathLst>
            </a:custGeom>
            <a:solidFill>
              <a:srgbClr val="F4F4F4"/>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3" name="Freeform 21"/>
            <p:cNvSpPr/>
            <p:nvPr>
              <p:custDataLst>
                <p:tags r:id="rId19"/>
              </p:custDataLst>
            </p:nvPr>
          </p:nvSpPr>
          <p:spPr bwMode="auto">
            <a:xfrm>
              <a:off x="7854950" y="1087438"/>
              <a:ext cx="1517650" cy="1682750"/>
            </a:xfrm>
            <a:custGeom>
              <a:avLst/>
              <a:gdLst>
                <a:gd name="T0" fmla="*/ 956 w 956"/>
                <a:gd name="T1" fmla="*/ 530 h 1060"/>
                <a:gd name="T2" fmla="*/ 952 w 956"/>
                <a:gd name="T3" fmla="*/ 584 h 1060"/>
                <a:gd name="T4" fmla="*/ 946 w 956"/>
                <a:gd name="T5" fmla="*/ 638 h 1060"/>
                <a:gd name="T6" fmla="*/ 918 w 956"/>
                <a:gd name="T7" fmla="*/ 736 h 1060"/>
                <a:gd name="T8" fmla="*/ 874 w 956"/>
                <a:gd name="T9" fmla="*/ 826 h 1060"/>
                <a:gd name="T10" fmla="*/ 816 w 956"/>
                <a:gd name="T11" fmla="*/ 906 h 1060"/>
                <a:gd name="T12" fmla="*/ 744 w 956"/>
                <a:gd name="T13" fmla="*/ 970 h 1060"/>
                <a:gd name="T14" fmla="*/ 706 w 956"/>
                <a:gd name="T15" fmla="*/ 996 h 1060"/>
                <a:gd name="T16" fmla="*/ 664 w 956"/>
                <a:gd name="T17" fmla="*/ 1020 h 1060"/>
                <a:gd name="T18" fmla="*/ 620 w 956"/>
                <a:gd name="T19" fmla="*/ 1038 h 1060"/>
                <a:gd name="T20" fmla="*/ 574 w 956"/>
                <a:gd name="T21" fmla="*/ 1050 h 1060"/>
                <a:gd name="T22" fmla="*/ 526 w 956"/>
                <a:gd name="T23" fmla="*/ 1058 h 1060"/>
                <a:gd name="T24" fmla="*/ 478 w 956"/>
                <a:gd name="T25" fmla="*/ 1060 h 1060"/>
                <a:gd name="T26" fmla="*/ 452 w 956"/>
                <a:gd name="T27" fmla="*/ 1060 h 1060"/>
                <a:gd name="T28" fmla="*/ 404 w 956"/>
                <a:gd name="T29" fmla="*/ 1054 h 1060"/>
                <a:gd name="T30" fmla="*/ 358 w 956"/>
                <a:gd name="T31" fmla="*/ 1044 h 1060"/>
                <a:gd name="T32" fmla="*/ 312 w 956"/>
                <a:gd name="T33" fmla="*/ 1028 h 1060"/>
                <a:gd name="T34" fmla="*/ 270 w 956"/>
                <a:gd name="T35" fmla="*/ 1008 h 1060"/>
                <a:gd name="T36" fmla="*/ 230 w 956"/>
                <a:gd name="T37" fmla="*/ 984 h 1060"/>
                <a:gd name="T38" fmla="*/ 174 w 956"/>
                <a:gd name="T39" fmla="*/ 940 h 1060"/>
                <a:gd name="T40" fmla="*/ 108 w 956"/>
                <a:gd name="T41" fmla="*/ 868 h 1060"/>
                <a:gd name="T42" fmla="*/ 58 w 956"/>
                <a:gd name="T43" fmla="*/ 784 h 1060"/>
                <a:gd name="T44" fmla="*/ 20 w 956"/>
                <a:gd name="T45" fmla="*/ 688 h 1060"/>
                <a:gd name="T46" fmla="*/ 4 w 956"/>
                <a:gd name="T47" fmla="*/ 612 h 1060"/>
                <a:gd name="T48" fmla="*/ 0 w 956"/>
                <a:gd name="T49" fmla="*/ 558 h 1060"/>
                <a:gd name="T50" fmla="*/ 0 w 956"/>
                <a:gd name="T51" fmla="*/ 530 h 1060"/>
                <a:gd name="T52" fmla="*/ 2 w 956"/>
                <a:gd name="T53" fmla="*/ 476 h 1060"/>
                <a:gd name="T54" fmla="*/ 10 w 956"/>
                <a:gd name="T55" fmla="*/ 424 h 1060"/>
                <a:gd name="T56" fmla="*/ 36 w 956"/>
                <a:gd name="T57" fmla="*/ 324 h 1060"/>
                <a:gd name="T58" fmla="*/ 82 w 956"/>
                <a:gd name="T59" fmla="*/ 234 h 1060"/>
                <a:gd name="T60" fmla="*/ 140 w 956"/>
                <a:gd name="T61" fmla="*/ 156 h 1060"/>
                <a:gd name="T62" fmla="*/ 210 w 956"/>
                <a:gd name="T63" fmla="*/ 90 h 1060"/>
                <a:gd name="T64" fmla="*/ 250 w 956"/>
                <a:gd name="T65" fmla="*/ 64 h 1060"/>
                <a:gd name="T66" fmla="*/ 292 w 956"/>
                <a:gd name="T67" fmla="*/ 42 h 1060"/>
                <a:gd name="T68" fmla="*/ 336 w 956"/>
                <a:gd name="T69" fmla="*/ 24 h 1060"/>
                <a:gd name="T70" fmla="*/ 382 w 956"/>
                <a:gd name="T71" fmla="*/ 10 h 1060"/>
                <a:gd name="T72" fmla="*/ 428 w 956"/>
                <a:gd name="T73" fmla="*/ 2 h 1060"/>
                <a:gd name="T74" fmla="*/ 478 w 956"/>
                <a:gd name="T75" fmla="*/ 0 h 1060"/>
                <a:gd name="T76" fmla="*/ 502 w 956"/>
                <a:gd name="T77" fmla="*/ 0 h 1060"/>
                <a:gd name="T78" fmla="*/ 550 w 956"/>
                <a:gd name="T79" fmla="*/ 6 h 1060"/>
                <a:gd name="T80" fmla="*/ 596 w 956"/>
                <a:gd name="T81" fmla="*/ 16 h 1060"/>
                <a:gd name="T82" fmla="*/ 642 w 956"/>
                <a:gd name="T83" fmla="*/ 32 h 1060"/>
                <a:gd name="T84" fmla="*/ 684 w 956"/>
                <a:gd name="T85" fmla="*/ 52 h 1060"/>
                <a:gd name="T86" fmla="*/ 726 w 956"/>
                <a:gd name="T87" fmla="*/ 76 h 1060"/>
                <a:gd name="T88" fmla="*/ 782 w 956"/>
                <a:gd name="T89" fmla="*/ 120 h 1060"/>
                <a:gd name="T90" fmla="*/ 846 w 956"/>
                <a:gd name="T91" fmla="*/ 192 h 1060"/>
                <a:gd name="T92" fmla="*/ 898 w 956"/>
                <a:gd name="T93" fmla="*/ 278 h 1060"/>
                <a:gd name="T94" fmla="*/ 934 w 956"/>
                <a:gd name="T95" fmla="*/ 372 h 1060"/>
                <a:gd name="T96" fmla="*/ 950 w 956"/>
                <a:gd name="T97" fmla="*/ 450 h 1060"/>
                <a:gd name="T98" fmla="*/ 954 w 956"/>
                <a:gd name="T99" fmla="*/ 502 h 1060"/>
                <a:gd name="T100" fmla="*/ 956 w 956"/>
                <a:gd name="T101" fmla="*/ 53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6" h="1060">
                  <a:moveTo>
                    <a:pt x="956" y="530"/>
                  </a:moveTo>
                  <a:lnTo>
                    <a:pt x="956" y="530"/>
                  </a:lnTo>
                  <a:lnTo>
                    <a:pt x="954" y="558"/>
                  </a:lnTo>
                  <a:lnTo>
                    <a:pt x="952" y="584"/>
                  </a:lnTo>
                  <a:lnTo>
                    <a:pt x="950" y="612"/>
                  </a:lnTo>
                  <a:lnTo>
                    <a:pt x="946" y="638"/>
                  </a:lnTo>
                  <a:lnTo>
                    <a:pt x="934" y="688"/>
                  </a:lnTo>
                  <a:lnTo>
                    <a:pt x="918" y="736"/>
                  </a:lnTo>
                  <a:lnTo>
                    <a:pt x="898" y="784"/>
                  </a:lnTo>
                  <a:lnTo>
                    <a:pt x="874" y="826"/>
                  </a:lnTo>
                  <a:lnTo>
                    <a:pt x="846" y="868"/>
                  </a:lnTo>
                  <a:lnTo>
                    <a:pt x="816" y="906"/>
                  </a:lnTo>
                  <a:lnTo>
                    <a:pt x="782" y="940"/>
                  </a:lnTo>
                  <a:lnTo>
                    <a:pt x="744" y="970"/>
                  </a:lnTo>
                  <a:lnTo>
                    <a:pt x="726" y="984"/>
                  </a:lnTo>
                  <a:lnTo>
                    <a:pt x="706" y="996"/>
                  </a:lnTo>
                  <a:lnTo>
                    <a:pt x="684" y="1008"/>
                  </a:lnTo>
                  <a:lnTo>
                    <a:pt x="664" y="1020"/>
                  </a:lnTo>
                  <a:lnTo>
                    <a:pt x="642" y="1028"/>
                  </a:lnTo>
                  <a:lnTo>
                    <a:pt x="620" y="1038"/>
                  </a:lnTo>
                  <a:lnTo>
                    <a:pt x="596" y="1044"/>
                  </a:lnTo>
                  <a:lnTo>
                    <a:pt x="574" y="1050"/>
                  </a:lnTo>
                  <a:lnTo>
                    <a:pt x="550" y="1054"/>
                  </a:lnTo>
                  <a:lnTo>
                    <a:pt x="526" y="1058"/>
                  </a:lnTo>
                  <a:lnTo>
                    <a:pt x="502" y="1060"/>
                  </a:lnTo>
                  <a:lnTo>
                    <a:pt x="478" y="1060"/>
                  </a:lnTo>
                  <a:lnTo>
                    <a:pt x="478" y="1060"/>
                  </a:lnTo>
                  <a:lnTo>
                    <a:pt x="452" y="1060"/>
                  </a:lnTo>
                  <a:lnTo>
                    <a:pt x="428" y="1058"/>
                  </a:lnTo>
                  <a:lnTo>
                    <a:pt x="404" y="1054"/>
                  </a:lnTo>
                  <a:lnTo>
                    <a:pt x="382" y="1050"/>
                  </a:lnTo>
                  <a:lnTo>
                    <a:pt x="358" y="1044"/>
                  </a:lnTo>
                  <a:lnTo>
                    <a:pt x="336" y="1038"/>
                  </a:lnTo>
                  <a:lnTo>
                    <a:pt x="312" y="1028"/>
                  </a:lnTo>
                  <a:lnTo>
                    <a:pt x="292" y="1020"/>
                  </a:lnTo>
                  <a:lnTo>
                    <a:pt x="270" y="1008"/>
                  </a:lnTo>
                  <a:lnTo>
                    <a:pt x="250" y="996"/>
                  </a:lnTo>
                  <a:lnTo>
                    <a:pt x="230" y="984"/>
                  </a:lnTo>
                  <a:lnTo>
                    <a:pt x="210" y="970"/>
                  </a:lnTo>
                  <a:lnTo>
                    <a:pt x="174" y="940"/>
                  </a:lnTo>
                  <a:lnTo>
                    <a:pt x="140" y="906"/>
                  </a:lnTo>
                  <a:lnTo>
                    <a:pt x="108" y="868"/>
                  </a:lnTo>
                  <a:lnTo>
                    <a:pt x="82" y="826"/>
                  </a:lnTo>
                  <a:lnTo>
                    <a:pt x="58" y="784"/>
                  </a:lnTo>
                  <a:lnTo>
                    <a:pt x="36" y="736"/>
                  </a:lnTo>
                  <a:lnTo>
                    <a:pt x="20" y="688"/>
                  </a:lnTo>
                  <a:lnTo>
                    <a:pt x="10" y="638"/>
                  </a:lnTo>
                  <a:lnTo>
                    <a:pt x="4" y="612"/>
                  </a:lnTo>
                  <a:lnTo>
                    <a:pt x="2" y="584"/>
                  </a:lnTo>
                  <a:lnTo>
                    <a:pt x="0" y="558"/>
                  </a:lnTo>
                  <a:lnTo>
                    <a:pt x="0" y="530"/>
                  </a:lnTo>
                  <a:lnTo>
                    <a:pt x="0" y="530"/>
                  </a:lnTo>
                  <a:lnTo>
                    <a:pt x="0" y="502"/>
                  </a:lnTo>
                  <a:lnTo>
                    <a:pt x="2" y="476"/>
                  </a:lnTo>
                  <a:lnTo>
                    <a:pt x="4" y="450"/>
                  </a:lnTo>
                  <a:lnTo>
                    <a:pt x="10" y="424"/>
                  </a:lnTo>
                  <a:lnTo>
                    <a:pt x="20" y="372"/>
                  </a:lnTo>
                  <a:lnTo>
                    <a:pt x="36" y="324"/>
                  </a:lnTo>
                  <a:lnTo>
                    <a:pt x="58" y="278"/>
                  </a:lnTo>
                  <a:lnTo>
                    <a:pt x="82" y="234"/>
                  </a:lnTo>
                  <a:lnTo>
                    <a:pt x="108" y="192"/>
                  </a:lnTo>
                  <a:lnTo>
                    <a:pt x="140" y="156"/>
                  </a:lnTo>
                  <a:lnTo>
                    <a:pt x="174" y="120"/>
                  </a:lnTo>
                  <a:lnTo>
                    <a:pt x="210" y="90"/>
                  </a:lnTo>
                  <a:lnTo>
                    <a:pt x="230" y="76"/>
                  </a:lnTo>
                  <a:lnTo>
                    <a:pt x="250" y="64"/>
                  </a:lnTo>
                  <a:lnTo>
                    <a:pt x="270" y="52"/>
                  </a:lnTo>
                  <a:lnTo>
                    <a:pt x="292" y="42"/>
                  </a:lnTo>
                  <a:lnTo>
                    <a:pt x="312" y="32"/>
                  </a:lnTo>
                  <a:lnTo>
                    <a:pt x="336" y="24"/>
                  </a:lnTo>
                  <a:lnTo>
                    <a:pt x="358" y="16"/>
                  </a:lnTo>
                  <a:lnTo>
                    <a:pt x="382" y="10"/>
                  </a:lnTo>
                  <a:lnTo>
                    <a:pt x="404" y="6"/>
                  </a:lnTo>
                  <a:lnTo>
                    <a:pt x="428" y="2"/>
                  </a:lnTo>
                  <a:lnTo>
                    <a:pt x="452" y="0"/>
                  </a:lnTo>
                  <a:lnTo>
                    <a:pt x="478" y="0"/>
                  </a:lnTo>
                  <a:lnTo>
                    <a:pt x="478" y="0"/>
                  </a:lnTo>
                  <a:lnTo>
                    <a:pt x="502" y="0"/>
                  </a:lnTo>
                  <a:lnTo>
                    <a:pt x="526" y="2"/>
                  </a:lnTo>
                  <a:lnTo>
                    <a:pt x="550" y="6"/>
                  </a:lnTo>
                  <a:lnTo>
                    <a:pt x="574" y="10"/>
                  </a:lnTo>
                  <a:lnTo>
                    <a:pt x="596" y="16"/>
                  </a:lnTo>
                  <a:lnTo>
                    <a:pt x="620" y="24"/>
                  </a:lnTo>
                  <a:lnTo>
                    <a:pt x="642" y="32"/>
                  </a:lnTo>
                  <a:lnTo>
                    <a:pt x="664" y="42"/>
                  </a:lnTo>
                  <a:lnTo>
                    <a:pt x="684" y="52"/>
                  </a:lnTo>
                  <a:lnTo>
                    <a:pt x="706" y="64"/>
                  </a:lnTo>
                  <a:lnTo>
                    <a:pt x="726" y="76"/>
                  </a:lnTo>
                  <a:lnTo>
                    <a:pt x="744" y="90"/>
                  </a:lnTo>
                  <a:lnTo>
                    <a:pt x="782" y="120"/>
                  </a:lnTo>
                  <a:lnTo>
                    <a:pt x="816" y="156"/>
                  </a:lnTo>
                  <a:lnTo>
                    <a:pt x="846" y="192"/>
                  </a:lnTo>
                  <a:lnTo>
                    <a:pt x="874" y="234"/>
                  </a:lnTo>
                  <a:lnTo>
                    <a:pt x="898" y="278"/>
                  </a:lnTo>
                  <a:lnTo>
                    <a:pt x="918" y="324"/>
                  </a:lnTo>
                  <a:lnTo>
                    <a:pt x="934" y="372"/>
                  </a:lnTo>
                  <a:lnTo>
                    <a:pt x="946" y="424"/>
                  </a:lnTo>
                  <a:lnTo>
                    <a:pt x="950" y="450"/>
                  </a:lnTo>
                  <a:lnTo>
                    <a:pt x="952" y="476"/>
                  </a:lnTo>
                  <a:lnTo>
                    <a:pt x="954" y="502"/>
                  </a:lnTo>
                  <a:lnTo>
                    <a:pt x="956" y="530"/>
                  </a:lnTo>
                  <a:lnTo>
                    <a:pt x="956" y="530"/>
                  </a:lnTo>
                  <a:close/>
                </a:path>
              </a:pathLst>
            </a:custGeom>
            <a:solidFill>
              <a:schemeClr val="accent4">
                <a:lumMod val="75000"/>
                <a:lumOff val="2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4" name="Freeform 22"/>
            <p:cNvSpPr/>
            <p:nvPr>
              <p:custDataLst>
                <p:tags r:id="rId20"/>
              </p:custDataLst>
            </p:nvPr>
          </p:nvSpPr>
          <p:spPr bwMode="auto">
            <a:xfrm>
              <a:off x="8010525" y="1258888"/>
              <a:ext cx="1203325" cy="1339850"/>
            </a:xfrm>
            <a:custGeom>
              <a:avLst/>
              <a:gdLst>
                <a:gd name="T0" fmla="*/ 758 w 758"/>
                <a:gd name="T1" fmla="*/ 422 h 844"/>
                <a:gd name="T2" fmla="*/ 752 w 758"/>
                <a:gd name="T3" fmla="*/ 508 h 844"/>
                <a:gd name="T4" fmla="*/ 730 w 758"/>
                <a:gd name="T5" fmla="*/ 586 h 844"/>
                <a:gd name="T6" fmla="*/ 694 w 758"/>
                <a:gd name="T7" fmla="*/ 658 h 844"/>
                <a:gd name="T8" fmla="*/ 648 w 758"/>
                <a:gd name="T9" fmla="*/ 720 h 844"/>
                <a:gd name="T10" fmla="*/ 592 w 758"/>
                <a:gd name="T11" fmla="*/ 772 h 844"/>
                <a:gd name="T12" fmla="*/ 528 w 758"/>
                <a:gd name="T13" fmla="*/ 810 h 844"/>
                <a:gd name="T14" fmla="*/ 456 w 758"/>
                <a:gd name="T15" fmla="*/ 836 h 844"/>
                <a:gd name="T16" fmla="*/ 380 w 758"/>
                <a:gd name="T17" fmla="*/ 844 h 844"/>
                <a:gd name="T18" fmla="*/ 340 w 758"/>
                <a:gd name="T19" fmla="*/ 842 h 844"/>
                <a:gd name="T20" fmla="*/ 266 w 758"/>
                <a:gd name="T21" fmla="*/ 824 h 844"/>
                <a:gd name="T22" fmla="*/ 198 w 758"/>
                <a:gd name="T23" fmla="*/ 792 h 844"/>
                <a:gd name="T24" fmla="*/ 138 w 758"/>
                <a:gd name="T25" fmla="*/ 748 h 844"/>
                <a:gd name="T26" fmla="*/ 86 w 758"/>
                <a:gd name="T27" fmla="*/ 690 h 844"/>
                <a:gd name="T28" fmla="*/ 46 w 758"/>
                <a:gd name="T29" fmla="*/ 624 h 844"/>
                <a:gd name="T30" fmla="*/ 16 w 758"/>
                <a:gd name="T31" fmla="*/ 548 h 844"/>
                <a:gd name="T32" fmla="*/ 2 w 758"/>
                <a:gd name="T33" fmla="*/ 466 h 844"/>
                <a:gd name="T34" fmla="*/ 0 w 758"/>
                <a:gd name="T35" fmla="*/ 422 h 844"/>
                <a:gd name="T36" fmla="*/ 8 w 758"/>
                <a:gd name="T37" fmla="*/ 338 h 844"/>
                <a:gd name="T38" fmla="*/ 30 w 758"/>
                <a:gd name="T39" fmla="*/ 258 h 844"/>
                <a:gd name="T40" fmla="*/ 64 w 758"/>
                <a:gd name="T41" fmla="*/ 186 h 844"/>
                <a:gd name="T42" fmla="*/ 110 w 758"/>
                <a:gd name="T43" fmla="*/ 124 h 844"/>
                <a:gd name="T44" fmla="*/ 168 w 758"/>
                <a:gd name="T45" fmla="*/ 72 h 844"/>
                <a:gd name="T46" fmla="*/ 232 w 758"/>
                <a:gd name="T47" fmla="*/ 34 h 844"/>
                <a:gd name="T48" fmla="*/ 302 w 758"/>
                <a:gd name="T49" fmla="*/ 10 h 844"/>
                <a:gd name="T50" fmla="*/ 380 w 758"/>
                <a:gd name="T51" fmla="*/ 0 h 844"/>
                <a:gd name="T52" fmla="*/ 418 w 758"/>
                <a:gd name="T53" fmla="*/ 4 h 844"/>
                <a:gd name="T54" fmla="*/ 492 w 758"/>
                <a:gd name="T55" fmla="*/ 20 h 844"/>
                <a:gd name="T56" fmla="*/ 560 w 758"/>
                <a:gd name="T57" fmla="*/ 52 h 844"/>
                <a:gd name="T58" fmla="*/ 620 w 758"/>
                <a:gd name="T59" fmla="*/ 98 h 844"/>
                <a:gd name="T60" fmla="*/ 672 w 758"/>
                <a:gd name="T61" fmla="*/ 154 h 844"/>
                <a:gd name="T62" fmla="*/ 714 w 758"/>
                <a:gd name="T63" fmla="*/ 222 h 844"/>
                <a:gd name="T64" fmla="*/ 742 w 758"/>
                <a:gd name="T65" fmla="*/ 296 h 844"/>
                <a:gd name="T66" fmla="*/ 756 w 758"/>
                <a:gd name="T67" fmla="*/ 380 h 844"/>
                <a:gd name="T68" fmla="*/ 758 w 758"/>
                <a:gd name="T69" fmla="*/ 422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8" h="844">
                  <a:moveTo>
                    <a:pt x="758" y="422"/>
                  </a:moveTo>
                  <a:lnTo>
                    <a:pt x="758" y="422"/>
                  </a:lnTo>
                  <a:lnTo>
                    <a:pt x="756" y="466"/>
                  </a:lnTo>
                  <a:lnTo>
                    <a:pt x="752" y="508"/>
                  </a:lnTo>
                  <a:lnTo>
                    <a:pt x="742" y="548"/>
                  </a:lnTo>
                  <a:lnTo>
                    <a:pt x="730" y="586"/>
                  </a:lnTo>
                  <a:lnTo>
                    <a:pt x="714" y="624"/>
                  </a:lnTo>
                  <a:lnTo>
                    <a:pt x="694" y="658"/>
                  </a:lnTo>
                  <a:lnTo>
                    <a:pt x="672" y="690"/>
                  </a:lnTo>
                  <a:lnTo>
                    <a:pt x="648" y="720"/>
                  </a:lnTo>
                  <a:lnTo>
                    <a:pt x="620" y="748"/>
                  </a:lnTo>
                  <a:lnTo>
                    <a:pt x="592" y="772"/>
                  </a:lnTo>
                  <a:lnTo>
                    <a:pt x="560" y="792"/>
                  </a:lnTo>
                  <a:lnTo>
                    <a:pt x="528" y="810"/>
                  </a:lnTo>
                  <a:lnTo>
                    <a:pt x="492" y="824"/>
                  </a:lnTo>
                  <a:lnTo>
                    <a:pt x="456" y="836"/>
                  </a:lnTo>
                  <a:lnTo>
                    <a:pt x="418" y="842"/>
                  </a:lnTo>
                  <a:lnTo>
                    <a:pt x="380" y="844"/>
                  </a:lnTo>
                  <a:lnTo>
                    <a:pt x="380" y="844"/>
                  </a:lnTo>
                  <a:lnTo>
                    <a:pt x="340" y="842"/>
                  </a:lnTo>
                  <a:lnTo>
                    <a:pt x="302" y="836"/>
                  </a:lnTo>
                  <a:lnTo>
                    <a:pt x="266" y="824"/>
                  </a:lnTo>
                  <a:lnTo>
                    <a:pt x="232" y="810"/>
                  </a:lnTo>
                  <a:lnTo>
                    <a:pt x="198" y="792"/>
                  </a:lnTo>
                  <a:lnTo>
                    <a:pt x="168" y="772"/>
                  </a:lnTo>
                  <a:lnTo>
                    <a:pt x="138" y="748"/>
                  </a:lnTo>
                  <a:lnTo>
                    <a:pt x="110" y="720"/>
                  </a:lnTo>
                  <a:lnTo>
                    <a:pt x="86" y="690"/>
                  </a:lnTo>
                  <a:lnTo>
                    <a:pt x="64" y="658"/>
                  </a:lnTo>
                  <a:lnTo>
                    <a:pt x="46" y="624"/>
                  </a:lnTo>
                  <a:lnTo>
                    <a:pt x="30" y="586"/>
                  </a:lnTo>
                  <a:lnTo>
                    <a:pt x="16" y="548"/>
                  </a:lnTo>
                  <a:lnTo>
                    <a:pt x="8" y="508"/>
                  </a:lnTo>
                  <a:lnTo>
                    <a:pt x="2" y="466"/>
                  </a:lnTo>
                  <a:lnTo>
                    <a:pt x="0" y="422"/>
                  </a:lnTo>
                  <a:lnTo>
                    <a:pt x="0" y="422"/>
                  </a:lnTo>
                  <a:lnTo>
                    <a:pt x="2" y="380"/>
                  </a:lnTo>
                  <a:lnTo>
                    <a:pt x="8" y="338"/>
                  </a:lnTo>
                  <a:lnTo>
                    <a:pt x="16" y="296"/>
                  </a:lnTo>
                  <a:lnTo>
                    <a:pt x="30" y="258"/>
                  </a:lnTo>
                  <a:lnTo>
                    <a:pt x="46" y="222"/>
                  </a:lnTo>
                  <a:lnTo>
                    <a:pt x="64" y="186"/>
                  </a:lnTo>
                  <a:lnTo>
                    <a:pt x="86" y="154"/>
                  </a:lnTo>
                  <a:lnTo>
                    <a:pt x="110" y="124"/>
                  </a:lnTo>
                  <a:lnTo>
                    <a:pt x="138" y="98"/>
                  </a:lnTo>
                  <a:lnTo>
                    <a:pt x="168" y="72"/>
                  </a:lnTo>
                  <a:lnTo>
                    <a:pt x="198" y="52"/>
                  </a:lnTo>
                  <a:lnTo>
                    <a:pt x="232" y="34"/>
                  </a:lnTo>
                  <a:lnTo>
                    <a:pt x="266" y="20"/>
                  </a:lnTo>
                  <a:lnTo>
                    <a:pt x="302" y="10"/>
                  </a:lnTo>
                  <a:lnTo>
                    <a:pt x="340" y="4"/>
                  </a:lnTo>
                  <a:lnTo>
                    <a:pt x="380" y="0"/>
                  </a:lnTo>
                  <a:lnTo>
                    <a:pt x="380" y="0"/>
                  </a:lnTo>
                  <a:lnTo>
                    <a:pt x="418" y="4"/>
                  </a:lnTo>
                  <a:lnTo>
                    <a:pt x="456" y="10"/>
                  </a:lnTo>
                  <a:lnTo>
                    <a:pt x="492" y="20"/>
                  </a:lnTo>
                  <a:lnTo>
                    <a:pt x="528" y="34"/>
                  </a:lnTo>
                  <a:lnTo>
                    <a:pt x="560" y="52"/>
                  </a:lnTo>
                  <a:lnTo>
                    <a:pt x="592" y="72"/>
                  </a:lnTo>
                  <a:lnTo>
                    <a:pt x="620" y="98"/>
                  </a:lnTo>
                  <a:lnTo>
                    <a:pt x="648" y="124"/>
                  </a:lnTo>
                  <a:lnTo>
                    <a:pt x="672" y="154"/>
                  </a:lnTo>
                  <a:lnTo>
                    <a:pt x="694" y="186"/>
                  </a:lnTo>
                  <a:lnTo>
                    <a:pt x="714" y="222"/>
                  </a:lnTo>
                  <a:lnTo>
                    <a:pt x="730" y="258"/>
                  </a:lnTo>
                  <a:lnTo>
                    <a:pt x="742" y="296"/>
                  </a:lnTo>
                  <a:lnTo>
                    <a:pt x="752" y="338"/>
                  </a:lnTo>
                  <a:lnTo>
                    <a:pt x="756" y="380"/>
                  </a:lnTo>
                  <a:lnTo>
                    <a:pt x="758" y="422"/>
                  </a:lnTo>
                  <a:lnTo>
                    <a:pt x="758" y="422"/>
                  </a:lnTo>
                  <a:close/>
                </a:path>
              </a:pathLst>
            </a:custGeom>
            <a:solidFill>
              <a:srgbClr val="FFFFF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5" name="Freeform 23"/>
            <p:cNvSpPr/>
            <p:nvPr>
              <p:custDataLst>
                <p:tags r:id="rId21"/>
              </p:custDataLst>
            </p:nvPr>
          </p:nvSpPr>
          <p:spPr bwMode="auto">
            <a:xfrm>
              <a:off x="8207375" y="1477963"/>
              <a:ext cx="812800" cy="901700"/>
            </a:xfrm>
            <a:custGeom>
              <a:avLst/>
              <a:gdLst>
                <a:gd name="T0" fmla="*/ 512 w 512"/>
                <a:gd name="T1" fmla="*/ 284 h 568"/>
                <a:gd name="T2" fmla="*/ 506 w 512"/>
                <a:gd name="T3" fmla="*/ 342 h 568"/>
                <a:gd name="T4" fmla="*/ 492 w 512"/>
                <a:gd name="T5" fmla="*/ 394 h 568"/>
                <a:gd name="T6" fmla="*/ 468 w 512"/>
                <a:gd name="T7" fmla="*/ 444 h 568"/>
                <a:gd name="T8" fmla="*/ 436 w 512"/>
                <a:gd name="T9" fmla="*/ 486 h 568"/>
                <a:gd name="T10" fmla="*/ 398 w 512"/>
                <a:gd name="T11" fmla="*/ 520 h 568"/>
                <a:gd name="T12" fmla="*/ 356 w 512"/>
                <a:gd name="T13" fmla="*/ 546 h 568"/>
                <a:gd name="T14" fmla="*/ 306 w 512"/>
                <a:gd name="T15" fmla="*/ 562 h 568"/>
                <a:gd name="T16" fmla="*/ 256 w 512"/>
                <a:gd name="T17" fmla="*/ 568 h 568"/>
                <a:gd name="T18" fmla="*/ 230 w 512"/>
                <a:gd name="T19" fmla="*/ 568 h 568"/>
                <a:gd name="T20" fmla="*/ 180 w 512"/>
                <a:gd name="T21" fmla="*/ 556 h 568"/>
                <a:gd name="T22" fmla="*/ 134 w 512"/>
                <a:gd name="T23" fmla="*/ 534 h 568"/>
                <a:gd name="T24" fmla="*/ 92 w 512"/>
                <a:gd name="T25" fmla="*/ 504 h 568"/>
                <a:gd name="T26" fmla="*/ 58 w 512"/>
                <a:gd name="T27" fmla="*/ 466 h 568"/>
                <a:gd name="T28" fmla="*/ 30 w 512"/>
                <a:gd name="T29" fmla="*/ 420 h 568"/>
                <a:gd name="T30" fmla="*/ 10 w 512"/>
                <a:gd name="T31" fmla="*/ 368 h 568"/>
                <a:gd name="T32" fmla="*/ 0 w 512"/>
                <a:gd name="T33" fmla="*/ 314 h 568"/>
                <a:gd name="T34" fmla="*/ 0 w 512"/>
                <a:gd name="T35" fmla="*/ 284 h 568"/>
                <a:gd name="T36" fmla="*/ 4 w 512"/>
                <a:gd name="T37" fmla="*/ 226 h 568"/>
                <a:gd name="T38" fmla="*/ 20 w 512"/>
                <a:gd name="T39" fmla="*/ 174 h 568"/>
                <a:gd name="T40" fmla="*/ 42 w 512"/>
                <a:gd name="T41" fmla="*/ 126 h 568"/>
                <a:gd name="T42" fmla="*/ 74 w 512"/>
                <a:gd name="T43" fmla="*/ 84 h 568"/>
                <a:gd name="T44" fmla="*/ 112 w 512"/>
                <a:gd name="T45" fmla="*/ 48 h 568"/>
                <a:gd name="T46" fmla="*/ 156 w 512"/>
                <a:gd name="T47" fmla="*/ 22 h 568"/>
                <a:gd name="T48" fmla="*/ 204 w 512"/>
                <a:gd name="T49" fmla="*/ 6 h 568"/>
                <a:gd name="T50" fmla="*/ 256 w 512"/>
                <a:gd name="T51" fmla="*/ 0 h 568"/>
                <a:gd name="T52" fmla="*/ 282 w 512"/>
                <a:gd name="T53" fmla="*/ 2 h 568"/>
                <a:gd name="T54" fmla="*/ 332 w 512"/>
                <a:gd name="T55" fmla="*/ 12 h 568"/>
                <a:gd name="T56" fmla="*/ 378 w 512"/>
                <a:gd name="T57" fmla="*/ 34 h 568"/>
                <a:gd name="T58" fmla="*/ 418 w 512"/>
                <a:gd name="T59" fmla="*/ 64 h 568"/>
                <a:gd name="T60" fmla="*/ 454 w 512"/>
                <a:gd name="T61" fmla="*/ 104 h 568"/>
                <a:gd name="T62" fmla="*/ 480 w 512"/>
                <a:gd name="T63" fmla="*/ 148 h 568"/>
                <a:gd name="T64" fmla="*/ 500 w 512"/>
                <a:gd name="T65" fmla="*/ 200 h 568"/>
                <a:gd name="T66" fmla="*/ 510 w 512"/>
                <a:gd name="T67" fmla="*/ 256 h 568"/>
                <a:gd name="T68" fmla="*/ 512 w 512"/>
                <a:gd name="T69" fmla="*/ 28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68">
                  <a:moveTo>
                    <a:pt x="512" y="284"/>
                  </a:moveTo>
                  <a:lnTo>
                    <a:pt x="512" y="284"/>
                  </a:lnTo>
                  <a:lnTo>
                    <a:pt x="510" y="314"/>
                  </a:lnTo>
                  <a:lnTo>
                    <a:pt x="506" y="342"/>
                  </a:lnTo>
                  <a:lnTo>
                    <a:pt x="500" y="368"/>
                  </a:lnTo>
                  <a:lnTo>
                    <a:pt x="492" y="394"/>
                  </a:lnTo>
                  <a:lnTo>
                    <a:pt x="480" y="420"/>
                  </a:lnTo>
                  <a:lnTo>
                    <a:pt x="468" y="444"/>
                  </a:lnTo>
                  <a:lnTo>
                    <a:pt x="454" y="466"/>
                  </a:lnTo>
                  <a:lnTo>
                    <a:pt x="436" y="486"/>
                  </a:lnTo>
                  <a:lnTo>
                    <a:pt x="418" y="504"/>
                  </a:lnTo>
                  <a:lnTo>
                    <a:pt x="398" y="520"/>
                  </a:lnTo>
                  <a:lnTo>
                    <a:pt x="378" y="534"/>
                  </a:lnTo>
                  <a:lnTo>
                    <a:pt x="356" y="546"/>
                  </a:lnTo>
                  <a:lnTo>
                    <a:pt x="332" y="556"/>
                  </a:lnTo>
                  <a:lnTo>
                    <a:pt x="306" y="562"/>
                  </a:lnTo>
                  <a:lnTo>
                    <a:pt x="282" y="568"/>
                  </a:lnTo>
                  <a:lnTo>
                    <a:pt x="256" y="568"/>
                  </a:lnTo>
                  <a:lnTo>
                    <a:pt x="256" y="568"/>
                  </a:lnTo>
                  <a:lnTo>
                    <a:pt x="230" y="568"/>
                  </a:lnTo>
                  <a:lnTo>
                    <a:pt x="204" y="562"/>
                  </a:lnTo>
                  <a:lnTo>
                    <a:pt x="180" y="556"/>
                  </a:lnTo>
                  <a:lnTo>
                    <a:pt x="156" y="546"/>
                  </a:lnTo>
                  <a:lnTo>
                    <a:pt x="134" y="534"/>
                  </a:lnTo>
                  <a:lnTo>
                    <a:pt x="112" y="520"/>
                  </a:lnTo>
                  <a:lnTo>
                    <a:pt x="92" y="504"/>
                  </a:lnTo>
                  <a:lnTo>
                    <a:pt x="74" y="486"/>
                  </a:lnTo>
                  <a:lnTo>
                    <a:pt x="58" y="466"/>
                  </a:lnTo>
                  <a:lnTo>
                    <a:pt x="42" y="444"/>
                  </a:lnTo>
                  <a:lnTo>
                    <a:pt x="30" y="420"/>
                  </a:lnTo>
                  <a:lnTo>
                    <a:pt x="20" y="394"/>
                  </a:lnTo>
                  <a:lnTo>
                    <a:pt x="10" y="368"/>
                  </a:lnTo>
                  <a:lnTo>
                    <a:pt x="4" y="342"/>
                  </a:lnTo>
                  <a:lnTo>
                    <a:pt x="0" y="314"/>
                  </a:lnTo>
                  <a:lnTo>
                    <a:pt x="0" y="284"/>
                  </a:lnTo>
                  <a:lnTo>
                    <a:pt x="0" y="284"/>
                  </a:lnTo>
                  <a:lnTo>
                    <a:pt x="0" y="256"/>
                  </a:lnTo>
                  <a:lnTo>
                    <a:pt x="4" y="226"/>
                  </a:lnTo>
                  <a:lnTo>
                    <a:pt x="10" y="200"/>
                  </a:lnTo>
                  <a:lnTo>
                    <a:pt x="20" y="174"/>
                  </a:lnTo>
                  <a:lnTo>
                    <a:pt x="30" y="148"/>
                  </a:lnTo>
                  <a:lnTo>
                    <a:pt x="42" y="126"/>
                  </a:lnTo>
                  <a:lnTo>
                    <a:pt x="58" y="104"/>
                  </a:lnTo>
                  <a:lnTo>
                    <a:pt x="74" y="84"/>
                  </a:lnTo>
                  <a:lnTo>
                    <a:pt x="92" y="64"/>
                  </a:lnTo>
                  <a:lnTo>
                    <a:pt x="112" y="48"/>
                  </a:lnTo>
                  <a:lnTo>
                    <a:pt x="134" y="34"/>
                  </a:lnTo>
                  <a:lnTo>
                    <a:pt x="156" y="22"/>
                  </a:lnTo>
                  <a:lnTo>
                    <a:pt x="180" y="12"/>
                  </a:lnTo>
                  <a:lnTo>
                    <a:pt x="204" y="6"/>
                  </a:lnTo>
                  <a:lnTo>
                    <a:pt x="230" y="2"/>
                  </a:lnTo>
                  <a:lnTo>
                    <a:pt x="256" y="0"/>
                  </a:lnTo>
                  <a:lnTo>
                    <a:pt x="256" y="0"/>
                  </a:lnTo>
                  <a:lnTo>
                    <a:pt x="282" y="2"/>
                  </a:lnTo>
                  <a:lnTo>
                    <a:pt x="306" y="6"/>
                  </a:lnTo>
                  <a:lnTo>
                    <a:pt x="332" y="12"/>
                  </a:lnTo>
                  <a:lnTo>
                    <a:pt x="356" y="22"/>
                  </a:lnTo>
                  <a:lnTo>
                    <a:pt x="378" y="34"/>
                  </a:lnTo>
                  <a:lnTo>
                    <a:pt x="398" y="48"/>
                  </a:lnTo>
                  <a:lnTo>
                    <a:pt x="418" y="64"/>
                  </a:lnTo>
                  <a:lnTo>
                    <a:pt x="436" y="84"/>
                  </a:lnTo>
                  <a:lnTo>
                    <a:pt x="454" y="104"/>
                  </a:lnTo>
                  <a:lnTo>
                    <a:pt x="468" y="126"/>
                  </a:lnTo>
                  <a:lnTo>
                    <a:pt x="480" y="148"/>
                  </a:lnTo>
                  <a:lnTo>
                    <a:pt x="492" y="174"/>
                  </a:lnTo>
                  <a:lnTo>
                    <a:pt x="500" y="200"/>
                  </a:lnTo>
                  <a:lnTo>
                    <a:pt x="506" y="226"/>
                  </a:lnTo>
                  <a:lnTo>
                    <a:pt x="510" y="256"/>
                  </a:lnTo>
                  <a:lnTo>
                    <a:pt x="512" y="284"/>
                  </a:lnTo>
                  <a:lnTo>
                    <a:pt x="512" y="284"/>
                  </a:lnTo>
                  <a:close/>
                </a:path>
              </a:pathLst>
            </a:custGeom>
            <a:solidFill>
              <a:schemeClr val="accent4">
                <a:lumMod val="75000"/>
                <a:lumOff val="2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6" name="Freeform 24"/>
            <p:cNvSpPr/>
            <p:nvPr>
              <p:custDataLst>
                <p:tags r:id="rId22"/>
              </p:custDataLst>
            </p:nvPr>
          </p:nvSpPr>
          <p:spPr bwMode="auto">
            <a:xfrm>
              <a:off x="8372475" y="1662113"/>
              <a:ext cx="482600" cy="533400"/>
            </a:xfrm>
            <a:custGeom>
              <a:avLst/>
              <a:gdLst>
                <a:gd name="T0" fmla="*/ 304 w 304"/>
                <a:gd name="T1" fmla="*/ 168 h 336"/>
                <a:gd name="T2" fmla="*/ 300 w 304"/>
                <a:gd name="T3" fmla="*/ 202 h 336"/>
                <a:gd name="T4" fmla="*/ 292 w 304"/>
                <a:gd name="T5" fmla="*/ 234 h 336"/>
                <a:gd name="T6" fmla="*/ 278 w 304"/>
                <a:gd name="T7" fmla="*/ 262 h 336"/>
                <a:gd name="T8" fmla="*/ 258 w 304"/>
                <a:gd name="T9" fmla="*/ 288 h 336"/>
                <a:gd name="T10" fmla="*/ 236 w 304"/>
                <a:gd name="T11" fmla="*/ 308 h 336"/>
                <a:gd name="T12" fmla="*/ 210 w 304"/>
                <a:gd name="T13" fmla="*/ 324 h 336"/>
                <a:gd name="T14" fmla="*/ 182 w 304"/>
                <a:gd name="T15" fmla="*/ 334 h 336"/>
                <a:gd name="T16" fmla="*/ 152 w 304"/>
                <a:gd name="T17" fmla="*/ 336 h 336"/>
                <a:gd name="T18" fmla="*/ 136 w 304"/>
                <a:gd name="T19" fmla="*/ 336 h 336"/>
                <a:gd name="T20" fmla="*/ 106 w 304"/>
                <a:gd name="T21" fmla="*/ 330 h 336"/>
                <a:gd name="T22" fmla="*/ 80 w 304"/>
                <a:gd name="T23" fmla="*/ 316 h 336"/>
                <a:gd name="T24" fmla="*/ 54 w 304"/>
                <a:gd name="T25" fmla="*/ 298 h 336"/>
                <a:gd name="T26" fmla="*/ 34 w 304"/>
                <a:gd name="T27" fmla="*/ 276 h 336"/>
                <a:gd name="T28" fmla="*/ 18 w 304"/>
                <a:gd name="T29" fmla="*/ 248 h 336"/>
                <a:gd name="T30" fmla="*/ 6 w 304"/>
                <a:gd name="T31" fmla="*/ 218 h 336"/>
                <a:gd name="T32" fmla="*/ 0 w 304"/>
                <a:gd name="T33" fmla="*/ 186 h 336"/>
                <a:gd name="T34" fmla="*/ 0 w 304"/>
                <a:gd name="T35" fmla="*/ 168 h 336"/>
                <a:gd name="T36" fmla="*/ 2 w 304"/>
                <a:gd name="T37" fmla="*/ 134 h 336"/>
                <a:gd name="T38" fmla="*/ 12 w 304"/>
                <a:gd name="T39" fmla="*/ 102 h 336"/>
                <a:gd name="T40" fmla="*/ 26 w 304"/>
                <a:gd name="T41" fmla="*/ 74 h 336"/>
                <a:gd name="T42" fmla="*/ 44 w 304"/>
                <a:gd name="T43" fmla="*/ 50 h 336"/>
                <a:gd name="T44" fmla="*/ 66 w 304"/>
                <a:gd name="T45" fmla="*/ 28 h 336"/>
                <a:gd name="T46" fmla="*/ 92 w 304"/>
                <a:gd name="T47" fmla="*/ 14 h 336"/>
                <a:gd name="T48" fmla="*/ 120 w 304"/>
                <a:gd name="T49" fmla="*/ 4 h 336"/>
                <a:gd name="T50" fmla="*/ 152 w 304"/>
                <a:gd name="T51" fmla="*/ 0 h 336"/>
                <a:gd name="T52" fmla="*/ 168 w 304"/>
                <a:gd name="T53" fmla="*/ 0 h 336"/>
                <a:gd name="T54" fmla="*/ 196 w 304"/>
                <a:gd name="T55" fmla="*/ 8 h 336"/>
                <a:gd name="T56" fmla="*/ 224 w 304"/>
                <a:gd name="T57" fmla="*/ 20 h 336"/>
                <a:gd name="T58" fmla="*/ 248 w 304"/>
                <a:gd name="T59" fmla="*/ 38 h 336"/>
                <a:gd name="T60" fmla="*/ 268 w 304"/>
                <a:gd name="T61" fmla="*/ 62 h 336"/>
                <a:gd name="T62" fmla="*/ 286 w 304"/>
                <a:gd name="T63" fmla="*/ 88 h 336"/>
                <a:gd name="T64" fmla="*/ 296 w 304"/>
                <a:gd name="T65" fmla="*/ 118 h 336"/>
                <a:gd name="T66" fmla="*/ 302 w 304"/>
                <a:gd name="T67" fmla="*/ 152 h 336"/>
                <a:gd name="T68" fmla="*/ 304 w 304"/>
                <a:gd name="T69" fmla="*/ 1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4" h="336">
                  <a:moveTo>
                    <a:pt x="304" y="168"/>
                  </a:moveTo>
                  <a:lnTo>
                    <a:pt x="304" y="168"/>
                  </a:lnTo>
                  <a:lnTo>
                    <a:pt x="302" y="186"/>
                  </a:lnTo>
                  <a:lnTo>
                    <a:pt x="300" y="202"/>
                  </a:lnTo>
                  <a:lnTo>
                    <a:pt x="296" y="218"/>
                  </a:lnTo>
                  <a:lnTo>
                    <a:pt x="292" y="234"/>
                  </a:lnTo>
                  <a:lnTo>
                    <a:pt x="286" y="248"/>
                  </a:lnTo>
                  <a:lnTo>
                    <a:pt x="278" y="262"/>
                  </a:lnTo>
                  <a:lnTo>
                    <a:pt x="268" y="276"/>
                  </a:lnTo>
                  <a:lnTo>
                    <a:pt x="258" y="288"/>
                  </a:lnTo>
                  <a:lnTo>
                    <a:pt x="248" y="298"/>
                  </a:lnTo>
                  <a:lnTo>
                    <a:pt x="236" y="308"/>
                  </a:lnTo>
                  <a:lnTo>
                    <a:pt x="224" y="316"/>
                  </a:lnTo>
                  <a:lnTo>
                    <a:pt x="210" y="324"/>
                  </a:lnTo>
                  <a:lnTo>
                    <a:pt x="196" y="330"/>
                  </a:lnTo>
                  <a:lnTo>
                    <a:pt x="182" y="334"/>
                  </a:lnTo>
                  <a:lnTo>
                    <a:pt x="168" y="336"/>
                  </a:lnTo>
                  <a:lnTo>
                    <a:pt x="152" y="336"/>
                  </a:lnTo>
                  <a:lnTo>
                    <a:pt x="152" y="336"/>
                  </a:lnTo>
                  <a:lnTo>
                    <a:pt x="136" y="336"/>
                  </a:lnTo>
                  <a:lnTo>
                    <a:pt x="120" y="334"/>
                  </a:lnTo>
                  <a:lnTo>
                    <a:pt x="106" y="330"/>
                  </a:lnTo>
                  <a:lnTo>
                    <a:pt x="92" y="324"/>
                  </a:lnTo>
                  <a:lnTo>
                    <a:pt x="80" y="316"/>
                  </a:lnTo>
                  <a:lnTo>
                    <a:pt x="66" y="308"/>
                  </a:lnTo>
                  <a:lnTo>
                    <a:pt x="54" y="298"/>
                  </a:lnTo>
                  <a:lnTo>
                    <a:pt x="44" y="288"/>
                  </a:lnTo>
                  <a:lnTo>
                    <a:pt x="34" y="276"/>
                  </a:lnTo>
                  <a:lnTo>
                    <a:pt x="26" y="262"/>
                  </a:lnTo>
                  <a:lnTo>
                    <a:pt x="18" y="248"/>
                  </a:lnTo>
                  <a:lnTo>
                    <a:pt x="12" y="234"/>
                  </a:lnTo>
                  <a:lnTo>
                    <a:pt x="6" y="218"/>
                  </a:lnTo>
                  <a:lnTo>
                    <a:pt x="2" y="202"/>
                  </a:lnTo>
                  <a:lnTo>
                    <a:pt x="0" y="186"/>
                  </a:lnTo>
                  <a:lnTo>
                    <a:pt x="0" y="168"/>
                  </a:lnTo>
                  <a:lnTo>
                    <a:pt x="0" y="168"/>
                  </a:lnTo>
                  <a:lnTo>
                    <a:pt x="0" y="152"/>
                  </a:lnTo>
                  <a:lnTo>
                    <a:pt x="2" y="134"/>
                  </a:lnTo>
                  <a:lnTo>
                    <a:pt x="6" y="118"/>
                  </a:lnTo>
                  <a:lnTo>
                    <a:pt x="12" y="102"/>
                  </a:lnTo>
                  <a:lnTo>
                    <a:pt x="18" y="88"/>
                  </a:lnTo>
                  <a:lnTo>
                    <a:pt x="26" y="74"/>
                  </a:lnTo>
                  <a:lnTo>
                    <a:pt x="34" y="62"/>
                  </a:lnTo>
                  <a:lnTo>
                    <a:pt x="44" y="50"/>
                  </a:lnTo>
                  <a:lnTo>
                    <a:pt x="54" y="38"/>
                  </a:lnTo>
                  <a:lnTo>
                    <a:pt x="66" y="28"/>
                  </a:lnTo>
                  <a:lnTo>
                    <a:pt x="80" y="20"/>
                  </a:lnTo>
                  <a:lnTo>
                    <a:pt x="92" y="14"/>
                  </a:lnTo>
                  <a:lnTo>
                    <a:pt x="106" y="8"/>
                  </a:lnTo>
                  <a:lnTo>
                    <a:pt x="120" y="4"/>
                  </a:lnTo>
                  <a:lnTo>
                    <a:pt x="136" y="0"/>
                  </a:lnTo>
                  <a:lnTo>
                    <a:pt x="152" y="0"/>
                  </a:lnTo>
                  <a:lnTo>
                    <a:pt x="152" y="0"/>
                  </a:lnTo>
                  <a:lnTo>
                    <a:pt x="168" y="0"/>
                  </a:lnTo>
                  <a:lnTo>
                    <a:pt x="182" y="4"/>
                  </a:lnTo>
                  <a:lnTo>
                    <a:pt x="196" y="8"/>
                  </a:lnTo>
                  <a:lnTo>
                    <a:pt x="210" y="14"/>
                  </a:lnTo>
                  <a:lnTo>
                    <a:pt x="224" y="20"/>
                  </a:lnTo>
                  <a:lnTo>
                    <a:pt x="236" y="28"/>
                  </a:lnTo>
                  <a:lnTo>
                    <a:pt x="248" y="38"/>
                  </a:lnTo>
                  <a:lnTo>
                    <a:pt x="258" y="50"/>
                  </a:lnTo>
                  <a:lnTo>
                    <a:pt x="268" y="62"/>
                  </a:lnTo>
                  <a:lnTo>
                    <a:pt x="278" y="74"/>
                  </a:lnTo>
                  <a:lnTo>
                    <a:pt x="286" y="88"/>
                  </a:lnTo>
                  <a:lnTo>
                    <a:pt x="292" y="102"/>
                  </a:lnTo>
                  <a:lnTo>
                    <a:pt x="296" y="118"/>
                  </a:lnTo>
                  <a:lnTo>
                    <a:pt x="300" y="134"/>
                  </a:lnTo>
                  <a:lnTo>
                    <a:pt x="302" y="152"/>
                  </a:lnTo>
                  <a:lnTo>
                    <a:pt x="304" y="168"/>
                  </a:lnTo>
                  <a:lnTo>
                    <a:pt x="304" y="168"/>
                  </a:lnTo>
                  <a:close/>
                </a:path>
              </a:pathLst>
            </a:custGeom>
            <a:solidFill>
              <a:srgbClr val="FFFFF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7" name="Freeform 25"/>
            <p:cNvSpPr/>
            <p:nvPr>
              <p:custDataLst>
                <p:tags r:id="rId23"/>
              </p:custDataLst>
            </p:nvPr>
          </p:nvSpPr>
          <p:spPr bwMode="auto">
            <a:xfrm>
              <a:off x="8518525" y="1824038"/>
              <a:ext cx="187325" cy="209550"/>
            </a:xfrm>
            <a:custGeom>
              <a:avLst/>
              <a:gdLst>
                <a:gd name="T0" fmla="*/ 118 w 118"/>
                <a:gd name="T1" fmla="*/ 66 h 132"/>
                <a:gd name="T2" fmla="*/ 118 w 118"/>
                <a:gd name="T3" fmla="*/ 66 h 132"/>
                <a:gd name="T4" fmla="*/ 118 w 118"/>
                <a:gd name="T5" fmla="*/ 80 h 132"/>
                <a:gd name="T6" fmla="*/ 114 w 118"/>
                <a:gd name="T7" fmla="*/ 92 h 132"/>
                <a:gd name="T8" fmla="*/ 108 w 118"/>
                <a:gd name="T9" fmla="*/ 104 h 132"/>
                <a:gd name="T10" fmla="*/ 102 w 118"/>
                <a:gd name="T11" fmla="*/ 114 h 132"/>
                <a:gd name="T12" fmla="*/ 92 w 118"/>
                <a:gd name="T13" fmla="*/ 122 h 132"/>
                <a:gd name="T14" fmla="*/ 82 w 118"/>
                <a:gd name="T15" fmla="*/ 128 h 132"/>
                <a:gd name="T16" fmla="*/ 72 w 118"/>
                <a:gd name="T17" fmla="*/ 132 h 132"/>
                <a:gd name="T18" fmla="*/ 60 w 118"/>
                <a:gd name="T19" fmla="*/ 132 h 132"/>
                <a:gd name="T20" fmla="*/ 60 w 118"/>
                <a:gd name="T21" fmla="*/ 132 h 132"/>
                <a:gd name="T22" fmla="*/ 48 w 118"/>
                <a:gd name="T23" fmla="*/ 132 h 132"/>
                <a:gd name="T24" fmla="*/ 36 w 118"/>
                <a:gd name="T25" fmla="*/ 128 h 132"/>
                <a:gd name="T26" fmla="*/ 26 w 118"/>
                <a:gd name="T27" fmla="*/ 122 h 132"/>
                <a:gd name="T28" fmla="*/ 18 w 118"/>
                <a:gd name="T29" fmla="*/ 114 h 132"/>
                <a:gd name="T30" fmla="*/ 10 w 118"/>
                <a:gd name="T31" fmla="*/ 104 h 132"/>
                <a:gd name="T32" fmla="*/ 4 w 118"/>
                <a:gd name="T33" fmla="*/ 92 h 132"/>
                <a:gd name="T34" fmla="*/ 0 w 118"/>
                <a:gd name="T35" fmla="*/ 80 h 132"/>
                <a:gd name="T36" fmla="*/ 0 w 118"/>
                <a:gd name="T37" fmla="*/ 66 h 132"/>
                <a:gd name="T38" fmla="*/ 0 w 118"/>
                <a:gd name="T39" fmla="*/ 66 h 132"/>
                <a:gd name="T40" fmla="*/ 0 w 118"/>
                <a:gd name="T41" fmla="*/ 52 h 132"/>
                <a:gd name="T42" fmla="*/ 4 w 118"/>
                <a:gd name="T43" fmla="*/ 40 h 132"/>
                <a:gd name="T44" fmla="*/ 10 w 118"/>
                <a:gd name="T45" fmla="*/ 30 h 132"/>
                <a:gd name="T46" fmla="*/ 18 w 118"/>
                <a:gd name="T47" fmla="*/ 20 h 132"/>
                <a:gd name="T48" fmla="*/ 26 w 118"/>
                <a:gd name="T49" fmla="*/ 12 h 132"/>
                <a:gd name="T50" fmla="*/ 36 w 118"/>
                <a:gd name="T51" fmla="*/ 6 h 132"/>
                <a:gd name="T52" fmla="*/ 48 w 118"/>
                <a:gd name="T53" fmla="*/ 2 h 132"/>
                <a:gd name="T54" fmla="*/ 60 w 118"/>
                <a:gd name="T55" fmla="*/ 0 h 132"/>
                <a:gd name="T56" fmla="*/ 60 w 118"/>
                <a:gd name="T57" fmla="*/ 0 h 132"/>
                <a:gd name="T58" fmla="*/ 72 w 118"/>
                <a:gd name="T59" fmla="*/ 2 h 132"/>
                <a:gd name="T60" fmla="*/ 82 w 118"/>
                <a:gd name="T61" fmla="*/ 6 h 132"/>
                <a:gd name="T62" fmla="*/ 92 w 118"/>
                <a:gd name="T63" fmla="*/ 12 h 132"/>
                <a:gd name="T64" fmla="*/ 102 w 118"/>
                <a:gd name="T65" fmla="*/ 20 h 132"/>
                <a:gd name="T66" fmla="*/ 108 w 118"/>
                <a:gd name="T67" fmla="*/ 30 h 132"/>
                <a:gd name="T68" fmla="*/ 114 w 118"/>
                <a:gd name="T69" fmla="*/ 40 h 132"/>
                <a:gd name="T70" fmla="*/ 118 w 118"/>
                <a:gd name="T71" fmla="*/ 52 h 132"/>
                <a:gd name="T72" fmla="*/ 118 w 118"/>
                <a:gd name="T73" fmla="*/ 66 h 132"/>
                <a:gd name="T74" fmla="*/ 118 w 118"/>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32">
                  <a:moveTo>
                    <a:pt x="118" y="66"/>
                  </a:moveTo>
                  <a:lnTo>
                    <a:pt x="118" y="66"/>
                  </a:lnTo>
                  <a:lnTo>
                    <a:pt x="118" y="80"/>
                  </a:lnTo>
                  <a:lnTo>
                    <a:pt x="114" y="92"/>
                  </a:lnTo>
                  <a:lnTo>
                    <a:pt x="108" y="104"/>
                  </a:lnTo>
                  <a:lnTo>
                    <a:pt x="102" y="114"/>
                  </a:lnTo>
                  <a:lnTo>
                    <a:pt x="92" y="122"/>
                  </a:lnTo>
                  <a:lnTo>
                    <a:pt x="82" y="128"/>
                  </a:lnTo>
                  <a:lnTo>
                    <a:pt x="72" y="132"/>
                  </a:lnTo>
                  <a:lnTo>
                    <a:pt x="60" y="132"/>
                  </a:lnTo>
                  <a:lnTo>
                    <a:pt x="60" y="132"/>
                  </a:lnTo>
                  <a:lnTo>
                    <a:pt x="48" y="132"/>
                  </a:lnTo>
                  <a:lnTo>
                    <a:pt x="36" y="128"/>
                  </a:lnTo>
                  <a:lnTo>
                    <a:pt x="26" y="122"/>
                  </a:lnTo>
                  <a:lnTo>
                    <a:pt x="18" y="114"/>
                  </a:lnTo>
                  <a:lnTo>
                    <a:pt x="10" y="104"/>
                  </a:lnTo>
                  <a:lnTo>
                    <a:pt x="4" y="92"/>
                  </a:lnTo>
                  <a:lnTo>
                    <a:pt x="0" y="80"/>
                  </a:lnTo>
                  <a:lnTo>
                    <a:pt x="0" y="66"/>
                  </a:lnTo>
                  <a:lnTo>
                    <a:pt x="0" y="66"/>
                  </a:lnTo>
                  <a:lnTo>
                    <a:pt x="0" y="52"/>
                  </a:lnTo>
                  <a:lnTo>
                    <a:pt x="4" y="40"/>
                  </a:lnTo>
                  <a:lnTo>
                    <a:pt x="10" y="30"/>
                  </a:lnTo>
                  <a:lnTo>
                    <a:pt x="18" y="20"/>
                  </a:lnTo>
                  <a:lnTo>
                    <a:pt x="26" y="12"/>
                  </a:lnTo>
                  <a:lnTo>
                    <a:pt x="36" y="6"/>
                  </a:lnTo>
                  <a:lnTo>
                    <a:pt x="48" y="2"/>
                  </a:lnTo>
                  <a:lnTo>
                    <a:pt x="60" y="0"/>
                  </a:lnTo>
                  <a:lnTo>
                    <a:pt x="60" y="0"/>
                  </a:lnTo>
                  <a:lnTo>
                    <a:pt x="72" y="2"/>
                  </a:lnTo>
                  <a:lnTo>
                    <a:pt x="82" y="6"/>
                  </a:lnTo>
                  <a:lnTo>
                    <a:pt x="92" y="12"/>
                  </a:lnTo>
                  <a:lnTo>
                    <a:pt x="102" y="20"/>
                  </a:lnTo>
                  <a:lnTo>
                    <a:pt x="108" y="30"/>
                  </a:lnTo>
                  <a:lnTo>
                    <a:pt x="114" y="40"/>
                  </a:lnTo>
                  <a:lnTo>
                    <a:pt x="118" y="52"/>
                  </a:lnTo>
                  <a:lnTo>
                    <a:pt x="118" y="66"/>
                  </a:lnTo>
                  <a:lnTo>
                    <a:pt x="118" y="66"/>
                  </a:lnTo>
                  <a:close/>
                </a:path>
              </a:pathLst>
            </a:custGeom>
            <a:solidFill>
              <a:schemeClr val="accent4">
                <a:lumMod val="75000"/>
                <a:lumOff val="2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grpSp>
      <p:grpSp>
        <p:nvGrpSpPr>
          <p:cNvPr id="74" name="组合 73"/>
          <p:cNvGrpSpPr/>
          <p:nvPr>
            <p:custDataLst>
              <p:tags r:id="rId24"/>
            </p:custDataLst>
          </p:nvPr>
        </p:nvGrpSpPr>
        <p:grpSpPr>
          <a:xfrm rot="0">
            <a:off x="2858770" y="2084070"/>
            <a:ext cx="1805305" cy="1616075"/>
            <a:chOff x="1127125" y="284163"/>
            <a:chExt cx="5457825" cy="4886325"/>
          </a:xfrm>
        </p:grpSpPr>
        <p:sp>
          <p:nvSpPr>
            <p:cNvPr id="38" name="Freeform 26"/>
            <p:cNvSpPr/>
            <p:nvPr>
              <p:custDataLst>
                <p:tags r:id="rId25"/>
              </p:custDataLst>
            </p:nvPr>
          </p:nvSpPr>
          <p:spPr bwMode="auto">
            <a:xfrm>
              <a:off x="2495550" y="1976438"/>
              <a:ext cx="2155825" cy="444500"/>
            </a:xfrm>
            <a:custGeom>
              <a:avLst/>
              <a:gdLst>
                <a:gd name="T0" fmla="*/ 1334 w 1358"/>
                <a:gd name="T1" fmla="*/ 0 h 280"/>
                <a:gd name="T2" fmla="*/ 1334 w 1358"/>
                <a:gd name="T3" fmla="*/ 0 h 280"/>
                <a:gd name="T4" fmla="*/ 1196 w 1358"/>
                <a:gd name="T5" fmla="*/ 28 h 280"/>
                <a:gd name="T6" fmla="*/ 1046 w 1358"/>
                <a:gd name="T7" fmla="*/ 54 h 280"/>
                <a:gd name="T8" fmla="*/ 866 w 1358"/>
                <a:gd name="T9" fmla="*/ 84 h 280"/>
                <a:gd name="T10" fmla="*/ 670 w 1358"/>
                <a:gd name="T11" fmla="*/ 112 h 280"/>
                <a:gd name="T12" fmla="*/ 570 w 1358"/>
                <a:gd name="T13" fmla="*/ 124 h 280"/>
                <a:gd name="T14" fmla="*/ 474 w 1358"/>
                <a:gd name="T15" fmla="*/ 136 h 280"/>
                <a:gd name="T16" fmla="*/ 382 w 1358"/>
                <a:gd name="T17" fmla="*/ 144 h 280"/>
                <a:gd name="T18" fmla="*/ 296 w 1358"/>
                <a:gd name="T19" fmla="*/ 148 h 280"/>
                <a:gd name="T20" fmla="*/ 220 w 1358"/>
                <a:gd name="T21" fmla="*/ 150 h 280"/>
                <a:gd name="T22" fmla="*/ 152 w 1358"/>
                <a:gd name="T23" fmla="*/ 148 h 280"/>
                <a:gd name="T24" fmla="*/ 152 w 1358"/>
                <a:gd name="T25" fmla="*/ 148 h 280"/>
                <a:gd name="T26" fmla="*/ 98 w 1358"/>
                <a:gd name="T27" fmla="*/ 146 h 280"/>
                <a:gd name="T28" fmla="*/ 56 w 1358"/>
                <a:gd name="T29" fmla="*/ 148 h 280"/>
                <a:gd name="T30" fmla="*/ 28 w 1358"/>
                <a:gd name="T31" fmla="*/ 152 h 280"/>
                <a:gd name="T32" fmla="*/ 18 w 1358"/>
                <a:gd name="T33" fmla="*/ 156 h 280"/>
                <a:gd name="T34" fmla="*/ 10 w 1358"/>
                <a:gd name="T35" fmla="*/ 160 h 280"/>
                <a:gd name="T36" fmla="*/ 4 w 1358"/>
                <a:gd name="T37" fmla="*/ 164 h 280"/>
                <a:gd name="T38" fmla="*/ 0 w 1358"/>
                <a:gd name="T39" fmla="*/ 170 h 280"/>
                <a:gd name="T40" fmla="*/ 0 w 1358"/>
                <a:gd name="T41" fmla="*/ 176 h 280"/>
                <a:gd name="T42" fmla="*/ 0 w 1358"/>
                <a:gd name="T43" fmla="*/ 180 h 280"/>
                <a:gd name="T44" fmla="*/ 2 w 1358"/>
                <a:gd name="T45" fmla="*/ 186 h 280"/>
                <a:gd name="T46" fmla="*/ 6 w 1358"/>
                <a:gd name="T47" fmla="*/ 194 h 280"/>
                <a:gd name="T48" fmla="*/ 18 w 1358"/>
                <a:gd name="T49" fmla="*/ 206 h 280"/>
                <a:gd name="T50" fmla="*/ 34 w 1358"/>
                <a:gd name="T51" fmla="*/ 220 h 280"/>
                <a:gd name="T52" fmla="*/ 54 w 1358"/>
                <a:gd name="T53" fmla="*/ 234 h 280"/>
                <a:gd name="T54" fmla="*/ 76 w 1358"/>
                <a:gd name="T55" fmla="*/ 246 h 280"/>
                <a:gd name="T56" fmla="*/ 100 w 1358"/>
                <a:gd name="T57" fmla="*/ 258 h 280"/>
                <a:gd name="T58" fmla="*/ 122 w 1358"/>
                <a:gd name="T59" fmla="*/ 266 h 280"/>
                <a:gd name="T60" fmla="*/ 142 w 1358"/>
                <a:gd name="T61" fmla="*/ 274 h 280"/>
                <a:gd name="T62" fmla="*/ 160 w 1358"/>
                <a:gd name="T63" fmla="*/ 280 h 280"/>
                <a:gd name="T64" fmla="*/ 174 w 1358"/>
                <a:gd name="T65" fmla="*/ 280 h 280"/>
                <a:gd name="T66" fmla="*/ 174 w 1358"/>
                <a:gd name="T67" fmla="*/ 280 h 280"/>
                <a:gd name="T68" fmla="*/ 232 w 1358"/>
                <a:gd name="T69" fmla="*/ 276 h 280"/>
                <a:gd name="T70" fmla="*/ 346 w 1358"/>
                <a:gd name="T71" fmla="*/ 268 h 280"/>
                <a:gd name="T72" fmla="*/ 686 w 1358"/>
                <a:gd name="T73" fmla="*/ 234 h 280"/>
                <a:gd name="T74" fmla="*/ 878 w 1358"/>
                <a:gd name="T75" fmla="*/ 214 h 280"/>
                <a:gd name="T76" fmla="*/ 1066 w 1358"/>
                <a:gd name="T77" fmla="*/ 192 h 280"/>
                <a:gd name="T78" fmla="*/ 1230 w 1358"/>
                <a:gd name="T79" fmla="*/ 170 h 280"/>
                <a:gd name="T80" fmla="*/ 1300 w 1358"/>
                <a:gd name="T81" fmla="*/ 158 h 280"/>
                <a:gd name="T82" fmla="*/ 1358 w 1358"/>
                <a:gd name="T83" fmla="*/ 148 h 280"/>
                <a:gd name="T84" fmla="*/ 1358 w 1358"/>
                <a:gd name="T85" fmla="*/ 148 h 280"/>
                <a:gd name="T86" fmla="*/ 1358 w 1358"/>
                <a:gd name="T87" fmla="*/ 122 h 280"/>
                <a:gd name="T88" fmla="*/ 1354 w 1358"/>
                <a:gd name="T89" fmla="*/ 94 h 280"/>
                <a:gd name="T90" fmla="*/ 1352 w 1358"/>
                <a:gd name="T91" fmla="*/ 70 h 280"/>
                <a:gd name="T92" fmla="*/ 1346 w 1358"/>
                <a:gd name="T93" fmla="*/ 46 h 280"/>
                <a:gd name="T94" fmla="*/ 1338 w 1358"/>
                <a:gd name="T95" fmla="*/ 14 h 280"/>
                <a:gd name="T96" fmla="*/ 1334 w 1358"/>
                <a:gd name="T97" fmla="*/ 0 h 280"/>
                <a:gd name="T98" fmla="*/ 1334 w 1358"/>
                <a:gd name="T9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58" h="280">
                  <a:moveTo>
                    <a:pt x="1334" y="0"/>
                  </a:moveTo>
                  <a:lnTo>
                    <a:pt x="1334" y="0"/>
                  </a:lnTo>
                  <a:lnTo>
                    <a:pt x="1196" y="28"/>
                  </a:lnTo>
                  <a:lnTo>
                    <a:pt x="1046" y="54"/>
                  </a:lnTo>
                  <a:lnTo>
                    <a:pt x="866" y="84"/>
                  </a:lnTo>
                  <a:lnTo>
                    <a:pt x="670" y="112"/>
                  </a:lnTo>
                  <a:lnTo>
                    <a:pt x="570" y="124"/>
                  </a:lnTo>
                  <a:lnTo>
                    <a:pt x="474" y="136"/>
                  </a:lnTo>
                  <a:lnTo>
                    <a:pt x="382" y="144"/>
                  </a:lnTo>
                  <a:lnTo>
                    <a:pt x="296" y="148"/>
                  </a:lnTo>
                  <a:lnTo>
                    <a:pt x="220" y="150"/>
                  </a:lnTo>
                  <a:lnTo>
                    <a:pt x="152" y="148"/>
                  </a:lnTo>
                  <a:lnTo>
                    <a:pt x="152" y="148"/>
                  </a:lnTo>
                  <a:lnTo>
                    <a:pt x="98" y="146"/>
                  </a:lnTo>
                  <a:lnTo>
                    <a:pt x="56" y="148"/>
                  </a:lnTo>
                  <a:lnTo>
                    <a:pt x="28" y="152"/>
                  </a:lnTo>
                  <a:lnTo>
                    <a:pt x="18" y="156"/>
                  </a:lnTo>
                  <a:lnTo>
                    <a:pt x="10" y="160"/>
                  </a:lnTo>
                  <a:lnTo>
                    <a:pt x="4" y="164"/>
                  </a:lnTo>
                  <a:lnTo>
                    <a:pt x="0" y="170"/>
                  </a:lnTo>
                  <a:lnTo>
                    <a:pt x="0" y="176"/>
                  </a:lnTo>
                  <a:lnTo>
                    <a:pt x="0" y="180"/>
                  </a:lnTo>
                  <a:lnTo>
                    <a:pt x="2" y="186"/>
                  </a:lnTo>
                  <a:lnTo>
                    <a:pt x="6" y="194"/>
                  </a:lnTo>
                  <a:lnTo>
                    <a:pt x="18" y="206"/>
                  </a:lnTo>
                  <a:lnTo>
                    <a:pt x="34" y="220"/>
                  </a:lnTo>
                  <a:lnTo>
                    <a:pt x="54" y="234"/>
                  </a:lnTo>
                  <a:lnTo>
                    <a:pt x="76" y="246"/>
                  </a:lnTo>
                  <a:lnTo>
                    <a:pt x="100" y="258"/>
                  </a:lnTo>
                  <a:lnTo>
                    <a:pt x="122" y="266"/>
                  </a:lnTo>
                  <a:lnTo>
                    <a:pt x="142" y="274"/>
                  </a:lnTo>
                  <a:lnTo>
                    <a:pt x="160" y="280"/>
                  </a:lnTo>
                  <a:lnTo>
                    <a:pt x="174" y="280"/>
                  </a:lnTo>
                  <a:lnTo>
                    <a:pt x="174" y="280"/>
                  </a:lnTo>
                  <a:lnTo>
                    <a:pt x="232" y="276"/>
                  </a:lnTo>
                  <a:lnTo>
                    <a:pt x="346" y="268"/>
                  </a:lnTo>
                  <a:lnTo>
                    <a:pt x="686" y="234"/>
                  </a:lnTo>
                  <a:lnTo>
                    <a:pt x="878" y="214"/>
                  </a:lnTo>
                  <a:lnTo>
                    <a:pt x="1066" y="192"/>
                  </a:lnTo>
                  <a:lnTo>
                    <a:pt x="1230" y="170"/>
                  </a:lnTo>
                  <a:lnTo>
                    <a:pt x="1300" y="158"/>
                  </a:lnTo>
                  <a:lnTo>
                    <a:pt x="1358" y="148"/>
                  </a:lnTo>
                  <a:lnTo>
                    <a:pt x="1358" y="148"/>
                  </a:lnTo>
                  <a:lnTo>
                    <a:pt x="1358" y="122"/>
                  </a:lnTo>
                  <a:lnTo>
                    <a:pt x="1354" y="94"/>
                  </a:lnTo>
                  <a:lnTo>
                    <a:pt x="1352" y="70"/>
                  </a:lnTo>
                  <a:lnTo>
                    <a:pt x="1346" y="46"/>
                  </a:lnTo>
                  <a:lnTo>
                    <a:pt x="1338" y="14"/>
                  </a:lnTo>
                  <a:lnTo>
                    <a:pt x="1334" y="0"/>
                  </a:lnTo>
                  <a:lnTo>
                    <a:pt x="1334" y="0"/>
                  </a:lnTo>
                  <a:close/>
                </a:path>
              </a:pathLst>
            </a:custGeom>
            <a:solidFill>
              <a:srgbClr val="464B4C"/>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39" name="Freeform 27"/>
            <p:cNvSpPr/>
            <p:nvPr>
              <p:custDataLst>
                <p:tags r:id="rId26"/>
              </p:custDataLst>
            </p:nvPr>
          </p:nvSpPr>
          <p:spPr bwMode="auto">
            <a:xfrm>
              <a:off x="4610100" y="1709738"/>
              <a:ext cx="336550" cy="549275"/>
            </a:xfrm>
            <a:custGeom>
              <a:avLst/>
              <a:gdLst>
                <a:gd name="T0" fmla="*/ 26 w 212"/>
                <a:gd name="T1" fmla="*/ 316 h 346"/>
                <a:gd name="T2" fmla="*/ 26 w 212"/>
                <a:gd name="T3" fmla="*/ 316 h 346"/>
                <a:gd name="T4" fmla="*/ 22 w 212"/>
                <a:gd name="T5" fmla="*/ 298 h 346"/>
                <a:gd name="T6" fmla="*/ 10 w 212"/>
                <a:gd name="T7" fmla="*/ 252 h 346"/>
                <a:gd name="T8" fmla="*/ 6 w 212"/>
                <a:gd name="T9" fmla="*/ 226 h 346"/>
                <a:gd name="T10" fmla="*/ 2 w 212"/>
                <a:gd name="T11" fmla="*/ 202 h 346"/>
                <a:gd name="T12" fmla="*/ 0 w 212"/>
                <a:gd name="T13" fmla="*/ 182 h 346"/>
                <a:gd name="T14" fmla="*/ 2 w 212"/>
                <a:gd name="T15" fmla="*/ 174 h 346"/>
                <a:gd name="T16" fmla="*/ 2 w 212"/>
                <a:gd name="T17" fmla="*/ 168 h 346"/>
                <a:gd name="T18" fmla="*/ 2 w 212"/>
                <a:gd name="T19" fmla="*/ 168 h 346"/>
                <a:gd name="T20" fmla="*/ 10 w 212"/>
                <a:gd name="T21" fmla="*/ 150 h 346"/>
                <a:gd name="T22" fmla="*/ 28 w 212"/>
                <a:gd name="T23" fmla="*/ 104 h 346"/>
                <a:gd name="T24" fmla="*/ 36 w 212"/>
                <a:gd name="T25" fmla="*/ 76 h 346"/>
                <a:gd name="T26" fmla="*/ 42 w 212"/>
                <a:gd name="T27" fmla="*/ 50 h 346"/>
                <a:gd name="T28" fmla="*/ 46 w 212"/>
                <a:gd name="T29" fmla="*/ 26 h 346"/>
                <a:gd name="T30" fmla="*/ 46 w 212"/>
                <a:gd name="T31" fmla="*/ 16 h 346"/>
                <a:gd name="T32" fmla="*/ 46 w 212"/>
                <a:gd name="T33" fmla="*/ 8 h 346"/>
                <a:gd name="T34" fmla="*/ 46 w 212"/>
                <a:gd name="T35" fmla="*/ 8 h 346"/>
                <a:gd name="T36" fmla="*/ 50 w 212"/>
                <a:gd name="T37" fmla="*/ 4 h 346"/>
                <a:gd name="T38" fmla="*/ 56 w 212"/>
                <a:gd name="T39" fmla="*/ 2 h 346"/>
                <a:gd name="T40" fmla="*/ 64 w 212"/>
                <a:gd name="T41" fmla="*/ 0 h 346"/>
                <a:gd name="T42" fmla="*/ 72 w 212"/>
                <a:gd name="T43" fmla="*/ 0 h 346"/>
                <a:gd name="T44" fmla="*/ 80 w 212"/>
                <a:gd name="T45" fmla="*/ 4 h 346"/>
                <a:gd name="T46" fmla="*/ 86 w 212"/>
                <a:gd name="T47" fmla="*/ 10 h 346"/>
                <a:gd name="T48" fmla="*/ 94 w 212"/>
                <a:gd name="T49" fmla="*/ 20 h 346"/>
                <a:gd name="T50" fmla="*/ 94 w 212"/>
                <a:gd name="T51" fmla="*/ 20 h 346"/>
                <a:gd name="T52" fmla="*/ 98 w 212"/>
                <a:gd name="T53" fmla="*/ 32 h 346"/>
                <a:gd name="T54" fmla="*/ 100 w 212"/>
                <a:gd name="T55" fmla="*/ 48 h 346"/>
                <a:gd name="T56" fmla="*/ 104 w 212"/>
                <a:gd name="T57" fmla="*/ 82 h 346"/>
                <a:gd name="T58" fmla="*/ 104 w 212"/>
                <a:gd name="T59" fmla="*/ 124 h 346"/>
                <a:gd name="T60" fmla="*/ 104 w 212"/>
                <a:gd name="T61" fmla="*/ 124 h 346"/>
                <a:gd name="T62" fmla="*/ 120 w 212"/>
                <a:gd name="T63" fmla="*/ 126 h 346"/>
                <a:gd name="T64" fmla="*/ 154 w 212"/>
                <a:gd name="T65" fmla="*/ 136 h 346"/>
                <a:gd name="T66" fmla="*/ 172 w 212"/>
                <a:gd name="T67" fmla="*/ 142 h 346"/>
                <a:gd name="T68" fmla="*/ 190 w 212"/>
                <a:gd name="T69" fmla="*/ 148 h 346"/>
                <a:gd name="T70" fmla="*/ 204 w 212"/>
                <a:gd name="T71" fmla="*/ 158 h 346"/>
                <a:gd name="T72" fmla="*/ 208 w 212"/>
                <a:gd name="T73" fmla="*/ 162 h 346"/>
                <a:gd name="T74" fmla="*/ 210 w 212"/>
                <a:gd name="T75" fmla="*/ 166 h 346"/>
                <a:gd name="T76" fmla="*/ 210 w 212"/>
                <a:gd name="T77" fmla="*/ 166 h 346"/>
                <a:gd name="T78" fmla="*/ 212 w 212"/>
                <a:gd name="T79" fmla="*/ 172 h 346"/>
                <a:gd name="T80" fmla="*/ 212 w 212"/>
                <a:gd name="T81" fmla="*/ 180 h 346"/>
                <a:gd name="T82" fmla="*/ 210 w 212"/>
                <a:gd name="T83" fmla="*/ 204 h 346"/>
                <a:gd name="T84" fmla="*/ 206 w 212"/>
                <a:gd name="T85" fmla="*/ 232 h 346"/>
                <a:gd name="T86" fmla="*/ 198 w 212"/>
                <a:gd name="T87" fmla="*/ 262 h 346"/>
                <a:gd name="T88" fmla="*/ 190 w 212"/>
                <a:gd name="T89" fmla="*/ 290 h 346"/>
                <a:gd name="T90" fmla="*/ 180 w 212"/>
                <a:gd name="T91" fmla="*/ 316 h 346"/>
                <a:gd name="T92" fmla="*/ 172 w 212"/>
                <a:gd name="T93" fmla="*/ 334 h 346"/>
                <a:gd name="T94" fmla="*/ 168 w 212"/>
                <a:gd name="T95" fmla="*/ 340 h 346"/>
                <a:gd name="T96" fmla="*/ 162 w 212"/>
                <a:gd name="T97" fmla="*/ 344 h 346"/>
                <a:gd name="T98" fmla="*/ 162 w 212"/>
                <a:gd name="T99" fmla="*/ 344 h 346"/>
                <a:gd name="T100" fmla="*/ 152 w 212"/>
                <a:gd name="T101" fmla="*/ 346 h 346"/>
                <a:gd name="T102" fmla="*/ 136 w 212"/>
                <a:gd name="T103" fmla="*/ 346 h 346"/>
                <a:gd name="T104" fmla="*/ 118 w 212"/>
                <a:gd name="T105" fmla="*/ 346 h 346"/>
                <a:gd name="T106" fmla="*/ 96 w 212"/>
                <a:gd name="T107" fmla="*/ 344 h 346"/>
                <a:gd name="T108" fmla="*/ 76 w 212"/>
                <a:gd name="T109" fmla="*/ 340 h 346"/>
                <a:gd name="T110" fmla="*/ 56 w 212"/>
                <a:gd name="T111" fmla="*/ 334 h 346"/>
                <a:gd name="T112" fmla="*/ 38 w 212"/>
                <a:gd name="T113" fmla="*/ 326 h 346"/>
                <a:gd name="T114" fmla="*/ 32 w 212"/>
                <a:gd name="T115" fmla="*/ 322 h 346"/>
                <a:gd name="T116" fmla="*/ 26 w 212"/>
                <a:gd name="T117" fmla="*/ 316 h 346"/>
                <a:gd name="T118" fmla="*/ 26 w 212"/>
                <a:gd name="T119" fmla="*/ 31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346">
                  <a:moveTo>
                    <a:pt x="26" y="316"/>
                  </a:moveTo>
                  <a:lnTo>
                    <a:pt x="26" y="316"/>
                  </a:lnTo>
                  <a:lnTo>
                    <a:pt x="22" y="298"/>
                  </a:lnTo>
                  <a:lnTo>
                    <a:pt x="10" y="252"/>
                  </a:lnTo>
                  <a:lnTo>
                    <a:pt x="6" y="226"/>
                  </a:lnTo>
                  <a:lnTo>
                    <a:pt x="2" y="202"/>
                  </a:lnTo>
                  <a:lnTo>
                    <a:pt x="0" y="182"/>
                  </a:lnTo>
                  <a:lnTo>
                    <a:pt x="2" y="174"/>
                  </a:lnTo>
                  <a:lnTo>
                    <a:pt x="2" y="168"/>
                  </a:lnTo>
                  <a:lnTo>
                    <a:pt x="2" y="168"/>
                  </a:lnTo>
                  <a:lnTo>
                    <a:pt x="10" y="150"/>
                  </a:lnTo>
                  <a:lnTo>
                    <a:pt x="28" y="104"/>
                  </a:lnTo>
                  <a:lnTo>
                    <a:pt x="36" y="76"/>
                  </a:lnTo>
                  <a:lnTo>
                    <a:pt x="42" y="50"/>
                  </a:lnTo>
                  <a:lnTo>
                    <a:pt x="46" y="26"/>
                  </a:lnTo>
                  <a:lnTo>
                    <a:pt x="46" y="16"/>
                  </a:lnTo>
                  <a:lnTo>
                    <a:pt x="46" y="8"/>
                  </a:lnTo>
                  <a:lnTo>
                    <a:pt x="46" y="8"/>
                  </a:lnTo>
                  <a:lnTo>
                    <a:pt x="50" y="4"/>
                  </a:lnTo>
                  <a:lnTo>
                    <a:pt x="56" y="2"/>
                  </a:lnTo>
                  <a:lnTo>
                    <a:pt x="64" y="0"/>
                  </a:lnTo>
                  <a:lnTo>
                    <a:pt x="72" y="0"/>
                  </a:lnTo>
                  <a:lnTo>
                    <a:pt x="80" y="4"/>
                  </a:lnTo>
                  <a:lnTo>
                    <a:pt x="86" y="10"/>
                  </a:lnTo>
                  <a:lnTo>
                    <a:pt x="94" y="20"/>
                  </a:lnTo>
                  <a:lnTo>
                    <a:pt x="94" y="20"/>
                  </a:lnTo>
                  <a:lnTo>
                    <a:pt x="98" y="32"/>
                  </a:lnTo>
                  <a:lnTo>
                    <a:pt x="100" y="48"/>
                  </a:lnTo>
                  <a:lnTo>
                    <a:pt x="104" y="82"/>
                  </a:lnTo>
                  <a:lnTo>
                    <a:pt x="104" y="124"/>
                  </a:lnTo>
                  <a:lnTo>
                    <a:pt x="104" y="124"/>
                  </a:lnTo>
                  <a:lnTo>
                    <a:pt x="120" y="126"/>
                  </a:lnTo>
                  <a:lnTo>
                    <a:pt x="154" y="136"/>
                  </a:lnTo>
                  <a:lnTo>
                    <a:pt x="172" y="142"/>
                  </a:lnTo>
                  <a:lnTo>
                    <a:pt x="190" y="148"/>
                  </a:lnTo>
                  <a:lnTo>
                    <a:pt x="204" y="158"/>
                  </a:lnTo>
                  <a:lnTo>
                    <a:pt x="208" y="162"/>
                  </a:lnTo>
                  <a:lnTo>
                    <a:pt x="210" y="166"/>
                  </a:lnTo>
                  <a:lnTo>
                    <a:pt x="210" y="166"/>
                  </a:lnTo>
                  <a:lnTo>
                    <a:pt x="212" y="172"/>
                  </a:lnTo>
                  <a:lnTo>
                    <a:pt x="212" y="180"/>
                  </a:lnTo>
                  <a:lnTo>
                    <a:pt x="210" y="204"/>
                  </a:lnTo>
                  <a:lnTo>
                    <a:pt x="206" y="232"/>
                  </a:lnTo>
                  <a:lnTo>
                    <a:pt x="198" y="262"/>
                  </a:lnTo>
                  <a:lnTo>
                    <a:pt x="190" y="290"/>
                  </a:lnTo>
                  <a:lnTo>
                    <a:pt x="180" y="316"/>
                  </a:lnTo>
                  <a:lnTo>
                    <a:pt x="172" y="334"/>
                  </a:lnTo>
                  <a:lnTo>
                    <a:pt x="168" y="340"/>
                  </a:lnTo>
                  <a:lnTo>
                    <a:pt x="162" y="344"/>
                  </a:lnTo>
                  <a:lnTo>
                    <a:pt x="162" y="344"/>
                  </a:lnTo>
                  <a:lnTo>
                    <a:pt x="152" y="346"/>
                  </a:lnTo>
                  <a:lnTo>
                    <a:pt x="136" y="346"/>
                  </a:lnTo>
                  <a:lnTo>
                    <a:pt x="118" y="346"/>
                  </a:lnTo>
                  <a:lnTo>
                    <a:pt x="96" y="344"/>
                  </a:lnTo>
                  <a:lnTo>
                    <a:pt x="76" y="340"/>
                  </a:lnTo>
                  <a:lnTo>
                    <a:pt x="56" y="334"/>
                  </a:lnTo>
                  <a:lnTo>
                    <a:pt x="38" y="326"/>
                  </a:lnTo>
                  <a:lnTo>
                    <a:pt x="32" y="322"/>
                  </a:lnTo>
                  <a:lnTo>
                    <a:pt x="26" y="316"/>
                  </a:lnTo>
                  <a:lnTo>
                    <a:pt x="26" y="316"/>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0" name="Freeform 28"/>
            <p:cNvSpPr/>
            <p:nvPr>
              <p:custDataLst>
                <p:tags r:id="rId27"/>
              </p:custDataLst>
            </p:nvPr>
          </p:nvSpPr>
          <p:spPr bwMode="auto">
            <a:xfrm>
              <a:off x="1206500" y="2217738"/>
              <a:ext cx="1228725" cy="266700"/>
            </a:xfrm>
            <a:custGeom>
              <a:avLst/>
              <a:gdLst>
                <a:gd name="T0" fmla="*/ 710 w 774"/>
                <a:gd name="T1" fmla="*/ 0 h 168"/>
                <a:gd name="T2" fmla="*/ 710 w 774"/>
                <a:gd name="T3" fmla="*/ 0 h 168"/>
                <a:gd name="T4" fmla="*/ 382 w 774"/>
                <a:gd name="T5" fmla="*/ 6 h 168"/>
                <a:gd name="T6" fmla="*/ 146 w 774"/>
                <a:gd name="T7" fmla="*/ 12 h 168"/>
                <a:gd name="T8" fmla="*/ 62 w 774"/>
                <a:gd name="T9" fmla="*/ 14 h 168"/>
                <a:gd name="T10" fmla="*/ 20 w 774"/>
                <a:gd name="T11" fmla="*/ 16 h 168"/>
                <a:gd name="T12" fmla="*/ 20 w 774"/>
                <a:gd name="T13" fmla="*/ 16 h 168"/>
                <a:gd name="T14" fmla="*/ 12 w 774"/>
                <a:gd name="T15" fmla="*/ 18 h 168"/>
                <a:gd name="T16" fmla="*/ 8 w 774"/>
                <a:gd name="T17" fmla="*/ 24 h 168"/>
                <a:gd name="T18" fmla="*/ 4 w 774"/>
                <a:gd name="T19" fmla="*/ 30 h 168"/>
                <a:gd name="T20" fmla="*/ 2 w 774"/>
                <a:gd name="T21" fmla="*/ 40 h 168"/>
                <a:gd name="T22" fmla="*/ 0 w 774"/>
                <a:gd name="T23" fmla="*/ 50 h 168"/>
                <a:gd name="T24" fmla="*/ 0 w 774"/>
                <a:gd name="T25" fmla="*/ 62 h 168"/>
                <a:gd name="T26" fmla="*/ 4 w 774"/>
                <a:gd name="T27" fmla="*/ 86 h 168"/>
                <a:gd name="T28" fmla="*/ 8 w 774"/>
                <a:gd name="T29" fmla="*/ 110 h 168"/>
                <a:gd name="T30" fmla="*/ 14 w 774"/>
                <a:gd name="T31" fmla="*/ 132 h 168"/>
                <a:gd name="T32" fmla="*/ 20 w 774"/>
                <a:gd name="T33" fmla="*/ 152 h 168"/>
                <a:gd name="T34" fmla="*/ 20 w 774"/>
                <a:gd name="T35" fmla="*/ 152 h 168"/>
                <a:gd name="T36" fmla="*/ 118 w 774"/>
                <a:gd name="T37" fmla="*/ 158 h 168"/>
                <a:gd name="T38" fmla="*/ 220 w 774"/>
                <a:gd name="T39" fmla="*/ 162 h 168"/>
                <a:gd name="T40" fmla="*/ 338 w 774"/>
                <a:gd name="T41" fmla="*/ 166 h 168"/>
                <a:gd name="T42" fmla="*/ 460 w 774"/>
                <a:gd name="T43" fmla="*/ 168 h 168"/>
                <a:gd name="T44" fmla="*/ 518 w 774"/>
                <a:gd name="T45" fmla="*/ 168 h 168"/>
                <a:gd name="T46" fmla="*/ 572 w 774"/>
                <a:gd name="T47" fmla="*/ 166 h 168"/>
                <a:gd name="T48" fmla="*/ 620 w 774"/>
                <a:gd name="T49" fmla="*/ 162 h 168"/>
                <a:gd name="T50" fmla="*/ 660 w 774"/>
                <a:gd name="T51" fmla="*/ 158 h 168"/>
                <a:gd name="T52" fmla="*/ 690 w 774"/>
                <a:gd name="T53" fmla="*/ 152 h 168"/>
                <a:gd name="T54" fmla="*/ 702 w 774"/>
                <a:gd name="T55" fmla="*/ 148 h 168"/>
                <a:gd name="T56" fmla="*/ 710 w 774"/>
                <a:gd name="T57" fmla="*/ 144 h 168"/>
                <a:gd name="T58" fmla="*/ 710 w 774"/>
                <a:gd name="T59" fmla="*/ 144 h 168"/>
                <a:gd name="T60" fmla="*/ 722 w 774"/>
                <a:gd name="T61" fmla="*/ 134 h 168"/>
                <a:gd name="T62" fmla="*/ 734 w 774"/>
                <a:gd name="T63" fmla="*/ 124 h 168"/>
                <a:gd name="T64" fmla="*/ 744 w 774"/>
                <a:gd name="T65" fmla="*/ 114 h 168"/>
                <a:gd name="T66" fmla="*/ 754 w 774"/>
                <a:gd name="T67" fmla="*/ 102 h 168"/>
                <a:gd name="T68" fmla="*/ 762 w 774"/>
                <a:gd name="T69" fmla="*/ 92 h 168"/>
                <a:gd name="T70" fmla="*/ 768 w 774"/>
                <a:gd name="T71" fmla="*/ 80 h 168"/>
                <a:gd name="T72" fmla="*/ 772 w 774"/>
                <a:gd name="T73" fmla="*/ 70 h 168"/>
                <a:gd name="T74" fmla="*/ 774 w 774"/>
                <a:gd name="T75" fmla="*/ 58 h 168"/>
                <a:gd name="T76" fmla="*/ 774 w 774"/>
                <a:gd name="T77" fmla="*/ 48 h 168"/>
                <a:gd name="T78" fmla="*/ 772 w 774"/>
                <a:gd name="T79" fmla="*/ 38 h 168"/>
                <a:gd name="T80" fmla="*/ 768 w 774"/>
                <a:gd name="T81" fmla="*/ 28 h 168"/>
                <a:gd name="T82" fmla="*/ 762 w 774"/>
                <a:gd name="T83" fmla="*/ 20 h 168"/>
                <a:gd name="T84" fmla="*/ 754 w 774"/>
                <a:gd name="T85" fmla="*/ 14 h 168"/>
                <a:gd name="T86" fmla="*/ 742 w 774"/>
                <a:gd name="T87" fmla="*/ 8 h 168"/>
                <a:gd name="T88" fmla="*/ 728 w 774"/>
                <a:gd name="T89" fmla="*/ 2 h 168"/>
                <a:gd name="T90" fmla="*/ 710 w 774"/>
                <a:gd name="T91" fmla="*/ 0 h 168"/>
                <a:gd name="T92" fmla="*/ 710 w 774"/>
                <a:gd name="T9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4" h="168">
                  <a:moveTo>
                    <a:pt x="710" y="0"/>
                  </a:moveTo>
                  <a:lnTo>
                    <a:pt x="710" y="0"/>
                  </a:lnTo>
                  <a:lnTo>
                    <a:pt x="382" y="6"/>
                  </a:lnTo>
                  <a:lnTo>
                    <a:pt x="146" y="12"/>
                  </a:lnTo>
                  <a:lnTo>
                    <a:pt x="62" y="14"/>
                  </a:lnTo>
                  <a:lnTo>
                    <a:pt x="20" y="16"/>
                  </a:lnTo>
                  <a:lnTo>
                    <a:pt x="20" y="16"/>
                  </a:lnTo>
                  <a:lnTo>
                    <a:pt x="12" y="18"/>
                  </a:lnTo>
                  <a:lnTo>
                    <a:pt x="8" y="24"/>
                  </a:lnTo>
                  <a:lnTo>
                    <a:pt x="4" y="30"/>
                  </a:lnTo>
                  <a:lnTo>
                    <a:pt x="2" y="40"/>
                  </a:lnTo>
                  <a:lnTo>
                    <a:pt x="0" y="50"/>
                  </a:lnTo>
                  <a:lnTo>
                    <a:pt x="0" y="62"/>
                  </a:lnTo>
                  <a:lnTo>
                    <a:pt x="4" y="86"/>
                  </a:lnTo>
                  <a:lnTo>
                    <a:pt x="8" y="110"/>
                  </a:lnTo>
                  <a:lnTo>
                    <a:pt x="14" y="132"/>
                  </a:lnTo>
                  <a:lnTo>
                    <a:pt x="20" y="152"/>
                  </a:lnTo>
                  <a:lnTo>
                    <a:pt x="20" y="152"/>
                  </a:lnTo>
                  <a:lnTo>
                    <a:pt x="118" y="158"/>
                  </a:lnTo>
                  <a:lnTo>
                    <a:pt x="220" y="162"/>
                  </a:lnTo>
                  <a:lnTo>
                    <a:pt x="338" y="166"/>
                  </a:lnTo>
                  <a:lnTo>
                    <a:pt x="460" y="168"/>
                  </a:lnTo>
                  <a:lnTo>
                    <a:pt x="518" y="168"/>
                  </a:lnTo>
                  <a:lnTo>
                    <a:pt x="572" y="166"/>
                  </a:lnTo>
                  <a:lnTo>
                    <a:pt x="620" y="162"/>
                  </a:lnTo>
                  <a:lnTo>
                    <a:pt x="660" y="158"/>
                  </a:lnTo>
                  <a:lnTo>
                    <a:pt x="690" y="152"/>
                  </a:lnTo>
                  <a:lnTo>
                    <a:pt x="702" y="148"/>
                  </a:lnTo>
                  <a:lnTo>
                    <a:pt x="710" y="144"/>
                  </a:lnTo>
                  <a:lnTo>
                    <a:pt x="710" y="144"/>
                  </a:lnTo>
                  <a:lnTo>
                    <a:pt x="722" y="134"/>
                  </a:lnTo>
                  <a:lnTo>
                    <a:pt x="734" y="124"/>
                  </a:lnTo>
                  <a:lnTo>
                    <a:pt x="744" y="114"/>
                  </a:lnTo>
                  <a:lnTo>
                    <a:pt x="754" y="102"/>
                  </a:lnTo>
                  <a:lnTo>
                    <a:pt x="762" y="92"/>
                  </a:lnTo>
                  <a:lnTo>
                    <a:pt x="768" y="80"/>
                  </a:lnTo>
                  <a:lnTo>
                    <a:pt x="772" y="70"/>
                  </a:lnTo>
                  <a:lnTo>
                    <a:pt x="774" y="58"/>
                  </a:lnTo>
                  <a:lnTo>
                    <a:pt x="774" y="48"/>
                  </a:lnTo>
                  <a:lnTo>
                    <a:pt x="772" y="38"/>
                  </a:lnTo>
                  <a:lnTo>
                    <a:pt x="768" y="28"/>
                  </a:lnTo>
                  <a:lnTo>
                    <a:pt x="762" y="20"/>
                  </a:lnTo>
                  <a:lnTo>
                    <a:pt x="754" y="14"/>
                  </a:lnTo>
                  <a:lnTo>
                    <a:pt x="742" y="8"/>
                  </a:lnTo>
                  <a:lnTo>
                    <a:pt x="728" y="2"/>
                  </a:lnTo>
                  <a:lnTo>
                    <a:pt x="710" y="0"/>
                  </a:lnTo>
                  <a:lnTo>
                    <a:pt x="710" y="0"/>
                  </a:lnTo>
                  <a:close/>
                </a:path>
              </a:pathLst>
            </a:custGeom>
            <a:solidFill>
              <a:srgbClr val="464B4C"/>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1" name="Freeform 29"/>
            <p:cNvSpPr/>
            <p:nvPr>
              <p:custDataLst>
                <p:tags r:id="rId28"/>
              </p:custDataLst>
            </p:nvPr>
          </p:nvSpPr>
          <p:spPr bwMode="auto">
            <a:xfrm>
              <a:off x="1282700" y="4338638"/>
              <a:ext cx="612775" cy="831850"/>
            </a:xfrm>
            <a:custGeom>
              <a:avLst/>
              <a:gdLst>
                <a:gd name="T0" fmla="*/ 242 w 386"/>
                <a:gd name="T1" fmla="*/ 208 h 524"/>
                <a:gd name="T2" fmla="*/ 204 w 386"/>
                <a:gd name="T3" fmla="*/ 270 h 524"/>
                <a:gd name="T4" fmla="*/ 178 w 386"/>
                <a:gd name="T5" fmla="*/ 320 h 524"/>
                <a:gd name="T6" fmla="*/ 168 w 386"/>
                <a:gd name="T7" fmla="*/ 354 h 524"/>
                <a:gd name="T8" fmla="*/ 166 w 386"/>
                <a:gd name="T9" fmla="*/ 364 h 524"/>
                <a:gd name="T10" fmla="*/ 174 w 386"/>
                <a:gd name="T11" fmla="*/ 378 h 524"/>
                <a:gd name="T12" fmla="*/ 194 w 386"/>
                <a:gd name="T13" fmla="*/ 388 h 524"/>
                <a:gd name="T14" fmla="*/ 260 w 386"/>
                <a:gd name="T15" fmla="*/ 402 h 524"/>
                <a:gd name="T16" fmla="*/ 356 w 386"/>
                <a:gd name="T17" fmla="*/ 412 h 524"/>
                <a:gd name="T18" fmla="*/ 374 w 386"/>
                <a:gd name="T19" fmla="*/ 416 h 524"/>
                <a:gd name="T20" fmla="*/ 382 w 386"/>
                <a:gd name="T21" fmla="*/ 424 h 524"/>
                <a:gd name="T22" fmla="*/ 386 w 386"/>
                <a:gd name="T23" fmla="*/ 434 h 524"/>
                <a:gd name="T24" fmla="*/ 384 w 386"/>
                <a:gd name="T25" fmla="*/ 464 h 524"/>
                <a:gd name="T26" fmla="*/ 374 w 386"/>
                <a:gd name="T27" fmla="*/ 504 h 524"/>
                <a:gd name="T28" fmla="*/ 334 w 386"/>
                <a:gd name="T29" fmla="*/ 510 h 524"/>
                <a:gd name="T30" fmla="*/ 240 w 386"/>
                <a:gd name="T31" fmla="*/ 520 h 524"/>
                <a:gd name="T32" fmla="*/ 136 w 386"/>
                <a:gd name="T33" fmla="*/ 522 h 524"/>
                <a:gd name="T34" fmla="*/ 94 w 386"/>
                <a:gd name="T35" fmla="*/ 516 h 524"/>
                <a:gd name="T36" fmla="*/ 66 w 386"/>
                <a:gd name="T37" fmla="*/ 504 h 524"/>
                <a:gd name="T38" fmla="*/ 58 w 386"/>
                <a:gd name="T39" fmla="*/ 494 h 524"/>
                <a:gd name="T40" fmla="*/ 40 w 386"/>
                <a:gd name="T41" fmla="*/ 468 h 524"/>
                <a:gd name="T42" fmla="*/ 22 w 386"/>
                <a:gd name="T43" fmla="*/ 420 h 524"/>
                <a:gd name="T44" fmla="*/ 6 w 386"/>
                <a:gd name="T45" fmla="*/ 348 h 524"/>
                <a:gd name="T46" fmla="*/ 0 w 386"/>
                <a:gd name="T47" fmla="*/ 294 h 524"/>
                <a:gd name="T48" fmla="*/ 2 w 386"/>
                <a:gd name="T49" fmla="*/ 282 h 524"/>
                <a:gd name="T50" fmla="*/ 18 w 386"/>
                <a:gd name="T51" fmla="*/ 270 h 524"/>
                <a:gd name="T52" fmla="*/ 46 w 386"/>
                <a:gd name="T53" fmla="*/ 258 h 524"/>
                <a:gd name="T54" fmla="*/ 82 w 386"/>
                <a:gd name="T55" fmla="*/ 248 h 524"/>
                <a:gd name="T56" fmla="*/ 42 w 386"/>
                <a:gd name="T57" fmla="*/ 208 h 524"/>
                <a:gd name="T58" fmla="*/ 76 w 386"/>
                <a:gd name="T59" fmla="*/ 120 h 524"/>
                <a:gd name="T60" fmla="*/ 108 w 386"/>
                <a:gd name="T61" fmla="*/ 54 h 524"/>
                <a:gd name="T62" fmla="*/ 132 w 386"/>
                <a:gd name="T63" fmla="*/ 18 h 524"/>
                <a:gd name="T64" fmla="*/ 138 w 386"/>
                <a:gd name="T65" fmla="*/ 12 h 524"/>
                <a:gd name="T66" fmla="*/ 154 w 386"/>
                <a:gd name="T67" fmla="*/ 4 h 524"/>
                <a:gd name="T68" fmla="*/ 194 w 386"/>
                <a:gd name="T69" fmla="*/ 0 h 524"/>
                <a:gd name="T70" fmla="*/ 234 w 386"/>
                <a:gd name="T71" fmla="*/ 12 h 524"/>
                <a:gd name="T72" fmla="*/ 258 w 386"/>
                <a:gd name="T73" fmla="*/ 28 h 524"/>
                <a:gd name="T74" fmla="*/ 268 w 386"/>
                <a:gd name="T75" fmla="*/ 40 h 524"/>
                <a:gd name="T76" fmla="*/ 270 w 386"/>
                <a:gd name="T77" fmla="*/ 48 h 524"/>
                <a:gd name="T78" fmla="*/ 286 w 386"/>
                <a:gd name="T79" fmla="*/ 102 h 524"/>
                <a:gd name="T80" fmla="*/ 288 w 386"/>
                <a:gd name="T81" fmla="*/ 134 h 524"/>
                <a:gd name="T82" fmla="*/ 284 w 386"/>
                <a:gd name="T83" fmla="*/ 156 h 524"/>
                <a:gd name="T84" fmla="*/ 272 w 386"/>
                <a:gd name="T85" fmla="*/ 178 h 524"/>
                <a:gd name="T86" fmla="*/ 254 w 386"/>
                <a:gd name="T87" fmla="*/ 198 h 524"/>
                <a:gd name="T88" fmla="*/ 242 w 386"/>
                <a:gd name="T89" fmla="*/ 20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6" h="524">
                  <a:moveTo>
                    <a:pt x="242" y="208"/>
                  </a:moveTo>
                  <a:lnTo>
                    <a:pt x="242" y="208"/>
                  </a:lnTo>
                  <a:lnTo>
                    <a:pt x="230" y="226"/>
                  </a:lnTo>
                  <a:lnTo>
                    <a:pt x="204" y="270"/>
                  </a:lnTo>
                  <a:lnTo>
                    <a:pt x="190" y="294"/>
                  </a:lnTo>
                  <a:lnTo>
                    <a:pt x="178" y="320"/>
                  </a:lnTo>
                  <a:lnTo>
                    <a:pt x="170" y="344"/>
                  </a:lnTo>
                  <a:lnTo>
                    <a:pt x="168" y="354"/>
                  </a:lnTo>
                  <a:lnTo>
                    <a:pt x="166" y="364"/>
                  </a:lnTo>
                  <a:lnTo>
                    <a:pt x="166" y="364"/>
                  </a:lnTo>
                  <a:lnTo>
                    <a:pt x="168" y="372"/>
                  </a:lnTo>
                  <a:lnTo>
                    <a:pt x="174" y="378"/>
                  </a:lnTo>
                  <a:lnTo>
                    <a:pt x="184" y="384"/>
                  </a:lnTo>
                  <a:lnTo>
                    <a:pt x="194" y="388"/>
                  </a:lnTo>
                  <a:lnTo>
                    <a:pt x="224" y="396"/>
                  </a:lnTo>
                  <a:lnTo>
                    <a:pt x="260" y="402"/>
                  </a:lnTo>
                  <a:lnTo>
                    <a:pt x="330" y="408"/>
                  </a:lnTo>
                  <a:lnTo>
                    <a:pt x="356" y="412"/>
                  </a:lnTo>
                  <a:lnTo>
                    <a:pt x="374" y="416"/>
                  </a:lnTo>
                  <a:lnTo>
                    <a:pt x="374" y="416"/>
                  </a:lnTo>
                  <a:lnTo>
                    <a:pt x="378" y="420"/>
                  </a:lnTo>
                  <a:lnTo>
                    <a:pt x="382" y="424"/>
                  </a:lnTo>
                  <a:lnTo>
                    <a:pt x="384" y="428"/>
                  </a:lnTo>
                  <a:lnTo>
                    <a:pt x="386" y="434"/>
                  </a:lnTo>
                  <a:lnTo>
                    <a:pt x="386" y="450"/>
                  </a:lnTo>
                  <a:lnTo>
                    <a:pt x="384" y="464"/>
                  </a:lnTo>
                  <a:lnTo>
                    <a:pt x="378" y="492"/>
                  </a:lnTo>
                  <a:lnTo>
                    <a:pt x="374" y="504"/>
                  </a:lnTo>
                  <a:lnTo>
                    <a:pt x="374" y="504"/>
                  </a:lnTo>
                  <a:lnTo>
                    <a:pt x="334" y="510"/>
                  </a:lnTo>
                  <a:lnTo>
                    <a:pt x="290" y="516"/>
                  </a:lnTo>
                  <a:lnTo>
                    <a:pt x="240" y="520"/>
                  </a:lnTo>
                  <a:lnTo>
                    <a:pt x="186" y="524"/>
                  </a:lnTo>
                  <a:lnTo>
                    <a:pt x="136" y="522"/>
                  </a:lnTo>
                  <a:lnTo>
                    <a:pt x="114" y="520"/>
                  </a:lnTo>
                  <a:lnTo>
                    <a:pt x="94" y="516"/>
                  </a:lnTo>
                  <a:lnTo>
                    <a:pt x="78" y="512"/>
                  </a:lnTo>
                  <a:lnTo>
                    <a:pt x="66" y="504"/>
                  </a:lnTo>
                  <a:lnTo>
                    <a:pt x="66" y="504"/>
                  </a:lnTo>
                  <a:lnTo>
                    <a:pt x="58" y="494"/>
                  </a:lnTo>
                  <a:lnTo>
                    <a:pt x="48" y="482"/>
                  </a:lnTo>
                  <a:lnTo>
                    <a:pt x="40" y="468"/>
                  </a:lnTo>
                  <a:lnTo>
                    <a:pt x="34" y="454"/>
                  </a:lnTo>
                  <a:lnTo>
                    <a:pt x="22" y="420"/>
                  </a:lnTo>
                  <a:lnTo>
                    <a:pt x="12" y="384"/>
                  </a:lnTo>
                  <a:lnTo>
                    <a:pt x="6" y="348"/>
                  </a:lnTo>
                  <a:lnTo>
                    <a:pt x="2" y="318"/>
                  </a:lnTo>
                  <a:lnTo>
                    <a:pt x="0" y="294"/>
                  </a:lnTo>
                  <a:lnTo>
                    <a:pt x="2" y="282"/>
                  </a:lnTo>
                  <a:lnTo>
                    <a:pt x="2" y="282"/>
                  </a:lnTo>
                  <a:lnTo>
                    <a:pt x="8" y="276"/>
                  </a:lnTo>
                  <a:lnTo>
                    <a:pt x="18" y="270"/>
                  </a:lnTo>
                  <a:lnTo>
                    <a:pt x="32" y="264"/>
                  </a:lnTo>
                  <a:lnTo>
                    <a:pt x="46" y="258"/>
                  </a:lnTo>
                  <a:lnTo>
                    <a:pt x="72" y="250"/>
                  </a:lnTo>
                  <a:lnTo>
                    <a:pt x="82" y="248"/>
                  </a:lnTo>
                  <a:lnTo>
                    <a:pt x="42" y="208"/>
                  </a:lnTo>
                  <a:lnTo>
                    <a:pt x="42" y="208"/>
                  </a:lnTo>
                  <a:lnTo>
                    <a:pt x="52" y="182"/>
                  </a:lnTo>
                  <a:lnTo>
                    <a:pt x="76" y="120"/>
                  </a:lnTo>
                  <a:lnTo>
                    <a:pt x="92" y="86"/>
                  </a:lnTo>
                  <a:lnTo>
                    <a:pt x="108" y="54"/>
                  </a:lnTo>
                  <a:lnTo>
                    <a:pt x="124" y="28"/>
                  </a:lnTo>
                  <a:lnTo>
                    <a:pt x="132" y="18"/>
                  </a:lnTo>
                  <a:lnTo>
                    <a:pt x="138" y="12"/>
                  </a:lnTo>
                  <a:lnTo>
                    <a:pt x="138" y="12"/>
                  </a:lnTo>
                  <a:lnTo>
                    <a:pt x="146" y="8"/>
                  </a:lnTo>
                  <a:lnTo>
                    <a:pt x="154" y="4"/>
                  </a:lnTo>
                  <a:lnTo>
                    <a:pt x="172" y="0"/>
                  </a:lnTo>
                  <a:lnTo>
                    <a:pt x="194" y="0"/>
                  </a:lnTo>
                  <a:lnTo>
                    <a:pt x="214" y="4"/>
                  </a:lnTo>
                  <a:lnTo>
                    <a:pt x="234" y="12"/>
                  </a:lnTo>
                  <a:lnTo>
                    <a:pt x="252" y="22"/>
                  </a:lnTo>
                  <a:lnTo>
                    <a:pt x="258" y="28"/>
                  </a:lnTo>
                  <a:lnTo>
                    <a:pt x="264" y="34"/>
                  </a:lnTo>
                  <a:lnTo>
                    <a:pt x="268" y="40"/>
                  </a:lnTo>
                  <a:lnTo>
                    <a:pt x="270" y="48"/>
                  </a:lnTo>
                  <a:lnTo>
                    <a:pt x="270" y="48"/>
                  </a:lnTo>
                  <a:lnTo>
                    <a:pt x="280" y="82"/>
                  </a:lnTo>
                  <a:lnTo>
                    <a:pt x="286" y="102"/>
                  </a:lnTo>
                  <a:lnTo>
                    <a:pt x="288" y="124"/>
                  </a:lnTo>
                  <a:lnTo>
                    <a:pt x="288" y="134"/>
                  </a:lnTo>
                  <a:lnTo>
                    <a:pt x="286" y="146"/>
                  </a:lnTo>
                  <a:lnTo>
                    <a:pt x="284" y="156"/>
                  </a:lnTo>
                  <a:lnTo>
                    <a:pt x="278" y="166"/>
                  </a:lnTo>
                  <a:lnTo>
                    <a:pt x="272" y="178"/>
                  </a:lnTo>
                  <a:lnTo>
                    <a:pt x="264" y="188"/>
                  </a:lnTo>
                  <a:lnTo>
                    <a:pt x="254" y="198"/>
                  </a:lnTo>
                  <a:lnTo>
                    <a:pt x="242" y="208"/>
                  </a:lnTo>
                  <a:lnTo>
                    <a:pt x="242" y="208"/>
                  </a:lnTo>
                  <a:close/>
                </a:path>
              </a:pathLst>
            </a:custGeom>
            <a:solidFill>
              <a:schemeClr val="accent5">
                <a:lumMod val="50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2" name="Freeform 30"/>
            <p:cNvSpPr/>
            <p:nvPr>
              <p:custDataLst>
                <p:tags r:id="rId29"/>
              </p:custDataLst>
            </p:nvPr>
          </p:nvSpPr>
          <p:spPr bwMode="auto">
            <a:xfrm>
              <a:off x="3806825" y="4310063"/>
              <a:ext cx="850900" cy="349250"/>
            </a:xfrm>
            <a:custGeom>
              <a:avLst/>
              <a:gdLst>
                <a:gd name="T0" fmla="*/ 128 w 536"/>
                <a:gd name="T1" fmla="*/ 30 h 220"/>
                <a:gd name="T2" fmla="*/ 128 w 536"/>
                <a:gd name="T3" fmla="*/ 30 h 220"/>
                <a:gd name="T4" fmla="*/ 210 w 536"/>
                <a:gd name="T5" fmla="*/ 48 h 220"/>
                <a:gd name="T6" fmla="*/ 274 w 536"/>
                <a:gd name="T7" fmla="*/ 60 h 220"/>
                <a:gd name="T8" fmla="*/ 300 w 536"/>
                <a:gd name="T9" fmla="*/ 62 h 220"/>
                <a:gd name="T10" fmla="*/ 320 w 536"/>
                <a:gd name="T11" fmla="*/ 62 h 220"/>
                <a:gd name="T12" fmla="*/ 320 w 536"/>
                <a:gd name="T13" fmla="*/ 62 h 220"/>
                <a:gd name="T14" fmla="*/ 340 w 536"/>
                <a:gd name="T15" fmla="*/ 58 h 220"/>
                <a:gd name="T16" fmla="*/ 366 w 536"/>
                <a:gd name="T17" fmla="*/ 50 h 220"/>
                <a:gd name="T18" fmla="*/ 426 w 536"/>
                <a:gd name="T19" fmla="*/ 26 h 220"/>
                <a:gd name="T20" fmla="*/ 456 w 536"/>
                <a:gd name="T21" fmla="*/ 14 h 220"/>
                <a:gd name="T22" fmla="*/ 480 w 536"/>
                <a:gd name="T23" fmla="*/ 4 h 220"/>
                <a:gd name="T24" fmla="*/ 498 w 536"/>
                <a:gd name="T25" fmla="*/ 0 h 220"/>
                <a:gd name="T26" fmla="*/ 504 w 536"/>
                <a:gd name="T27" fmla="*/ 0 h 220"/>
                <a:gd name="T28" fmla="*/ 506 w 536"/>
                <a:gd name="T29" fmla="*/ 2 h 220"/>
                <a:gd name="T30" fmla="*/ 506 w 536"/>
                <a:gd name="T31" fmla="*/ 2 h 220"/>
                <a:gd name="T32" fmla="*/ 514 w 536"/>
                <a:gd name="T33" fmla="*/ 28 h 220"/>
                <a:gd name="T34" fmla="*/ 524 w 536"/>
                <a:gd name="T35" fmla="*/ 70 h 220"/>
                <a:gd name="T36" fmla="*/ 534 w 536"/>
                <a:gd name="T37" fmla="*/ 114 h 220"/>
                <a:gd name="T38" fmla="*/ 536 w 536"/>
                <a:gd name="T39" fmla="*/ 128 h 220"/>
                <a:gd name="T40" fmla="*/ 536 w 536"/>
                <a:gd name="T41" fmla="*/ 138 h 220"/>
                <a:gd name="T42" fmla="*/ 536 w 536"/>
                <a:gd name="T43" fmla="*/ 138 h 220"/>
                <a:gd name="T44" fmla="*/ 534 w 536"/>
                <a:gd name="T45" fmla="*/ 142 h 220"/>
                <a:gd name="T46" fmla="*/ 528 w 536"/>
                <a:gd name="T47" fmla="*/ 148 h 220"/>
                <a:gd name="T48" fmla="*/ 506 w 536"/>
                <a:gd name="T49" fmla="*/ 162 h 220"/>
                <a:gd name="T50" fmla="*/ 474 w 536"/>
                <a:gd name="T51" fmla="*/ 178 h 220"/>
                <a:gd name="T52" fmla="*/ 434 w 536"/>
                <a:gd name="T53" fmla="*/ 194 h 220"/>
                <a:gd name="T54" fmla="*/ 388 w 536"/>
                <a:gd name="T55" fmla="*/ 208 h 220"/>
                <a:gd name="T56" fmla="*/ 362 w 536"/>
                <a:gd name="T57" fmla="*/ 212 h 220"/>
                <a:gd name="T58" fmla="*/ 338 w 536"/>
                <a:gd name="T59" fmla="*/ 216 h 220"/>
                <a:gd name="T60" fmla="*/ 314 w 536"/>
                <a:gd name="T61" fmla="*/ 220 h 220"/>
                <a:gd name="T62" fmla="*/ 288 w 536"/>
                <a:gd name="T63" fmla="*/ 220 h 220"/>
                <a:gd name="T64" fmla="*/ 264 w 536"/>
                <a:gd name="T65" fmla="*/ 218 h 220"/>
                <a:gd name="T66" fmla="*/ 240 w 536"/>
                <a:gd name="T67" fmla="*/ 214 h 220"/>
                <a:gd name="T68" fmla="*/ 196 w 536"/>
                <a:gd name="T69" fmla="*/ 170 h 220"/>
                <a:gd name="T70" fmla="*/ 172 w 536"/>
                <a:gd name="T71" fmla="*/ 220 h 220"/>
                <a:gd name="T72" fmla="*/ 172 w 536"/>
                <a:gd name="T73" fmla="*/ 220 h 220"/>
                <a:gd name="T74" fmla="*/ 152 w 536"/>
                <a:gd name="T75" fmla="*/ 220 h 220"/>
                <a:gd name="T76" fmla="*/ 130 w 536"/>
                <a:gd name="T77" fmla="*/ 220 h 220"/>
                <a:gd name="T78" fmla="*/ 104 w 536"/>
                <a:gd name="T79" fmla="*/ 218 h 220"/>
                <a:gd name="T80" fmla="*/ 76 w 536"/>
                <a:gd name="T81" fmla="*/ 214 h 220"/>
                <a:gd name="T82" fmla="*/ 48 w 536"/>
                <a:gd name="T83" fmla="*/ 208 h 220"/>
                <a:gd name="T84" fmla="*/ 22 w 536"/>
                <a:gd name="T85" fmla="*/ 200 h 220"/>
                <a:gd name="T86" fmla="*/ 10 w 536"/>
                <a:gd name="T87" fmla="*/ 194 h 220"/>
                <a:gd name="T88" fmla="*/ 0 w 536"/>
                <a:gd name="T89" fmla="*/ 186 h 220"/>
                <a:gd name="T90" fmla="*/ 0 w 536"/>
                <a:gd name="T91" fmla="*/ 186 h 220"/>
                <a:gd name="T92" fmla="*/ 2 w 536"/>
                <a:gd name="T93" fmla="*/ 172 h 220"/>
                <a:gd name="T94" fmla="*/ 10 w 536"/>
                <a:gd name="T95" fmla="*/ 134 h 220"/>
                <a:gd name="T96" fmla="*/ 22 w 536"/>
                <a:gd name="T97" fmla="*/ 90 h 220"/>
                <a:gd name="T98" fmla="*/ 28 w 536"/>
                <a:gd name="T99" fmla="*/ 70 h 220"/>
                <a:gd name="T100" fmla="*/ 36 w 536"/>
                <a:gd name="T101" fmla="*/ 54 h 220"/>
                <a:gd name="T102" fmla="*/ 36 w 536"/>
                <a:gd name="T103" fmla="*/ 54 h 220"/>
                <a:gd name="T104" fmla="*/ 40 w 536"/>
                <a:gd name="T105" fmla="*/ 48 h 220"/>
                <a:gd name="T106" fmla="*/ 46 w 536"/>
                <a:gd name="T107" fmla="*/ 44 h 220"/>
                <a:gd name="T108" fmla="*/ 58 w 536"/>
                <a:gd name="T109" fmla="*/ 36 h 220"/>
                <a:gd name="T110" fmla="*/ 74 w 536"/>
                <a:gd name="T111" fmla="*/ 32 h 220"/>
                <a:gd name="T112" fmla="*/ 90 w 536"/>
                <a:gd name="T113" fmla="*/ 30 h 220"/>
                <a:gd name="T114" fmla="*/ 104 w 536"/>
                <a:gd name="T115" fmla="*/ 28 h 220"/>
                <a:gd name="T116" fmla="*/ 116 w 536"/>
                <a:gd name="T117" fmla="*/ 30 h 220"/>
                <a:gd name="T118" fmla="*/ 128 w 536"/>
                <a:gd name="T119" fmla="*/ 30 h 220"/>
                <a:gd name="T120" fmla="*/ 128 w 536"/>
                <a:gd name="T121" fmla="*/ 3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6" h="220">
                  <a:moveTo>
                    <a:pt x="128" y="30"/>
                  </a:moveTo>
                  <a:lnTo>
                    <a:pt x="128" y="30"/>
                  </a:lnTo>
                  <a:lnTo>
                    <a:pt x="210" y="48"/>
                  </a:lnTo>
                  <a:lnTo>
                    <a:pt x="274" y="60"/>
                  </a:lnTo>
                  <a:lnTo>
                    <a:pt x="300" y="62"/>
                  </a:lnTo>
                  <a:lnTo>
                    <a:pt x="320" y="62"/>
                  </a:lnTo>
                  <a:lnTo>
                    <a:pt x="320" y="62"/>
                  </a:lnTo>
                  <a:lnTo>
                    <a:pt x="340" y="58"/>
                  </a:lnTo>
                  <a:lnTo>
                    <a:pt x="366" y="50"/>
                  </a:lnTo>
                  <a:lnTo>
                    <a:pt x="426" y="26"/>
                  </a:lnTo>
                  <a:lnTo>
                    <a:pt x="456" y="14"/>
                  </a:lnTo>
                  <a:lnTo>
                    <a:pt x="480" y="4"/>
                  </a:lnTo>
                  <a:lnTo>
                    <a:pt x="498" y="0"/>
                  </a:lnTo>
                  <a:lnTo>
                    <a:pt x="504" y="0"/>
                  </a:lnTo>
                  <a:lnTo>
                    <a:pt x="506" y="2"/>
                  </a:lnTo>
                  <a:lnTo>
                    <a:pt x="506" y="2"/>
                  </a:lnTo>
                  <a:lnTo>
                    <a:pt x="514" y="28"/>
                  </a:lnTo>
                  <a:lnTo>
                    <a:pt x="524" y="70"/>
                  </a:lnTo>
                  <a:lnTo>
                    <a:pt x="534" y="114"/>
                  </a:lnTo>
                  <a:lnTo>
                    <a:pt x="536" y="128"/>
                  </a:lnTo>
                  <a:lnTo>
                    <a:pt x="536" y="138"/>
                  </a:lnTo>
                  <a:lnTo>
                    <a:pt x="536" y="138"/>
                  </a:lnTo>
                  <a:lnTo>
                    <a:pt x="534" y="142"/>
                  </a:lnTo>
                  <a:lnTo>
                    <a:pt x="528" y="148"/>
                  </a:lnTo>
                  <a:lnTo>
                    <a:pt x="506" y="162"/>
                  </a:lnTo>
                  <a:lnTo>
                    <a:pt x="474" y="178"/>
                  </a:lnTo>
                  <a:lnTo>
                    <a:pt x="434" y="194"/>
                  </a:lnTo>
                  <a:lnTo>
                    <a:pt x="388" y="208"/>
                  </a:lnTo>
                  <a:lnTo>
                    <a:pt x="362" y="212"/>
                  </a:lnTo>
                  <a:lnTo>
                    <a:pt x="338" y="216"/>
                  </a:lnTo>
                  <a:lnTo>
                    <a:pt x="314" y="220"/>
                  </a:lnTo>
                  <a:lnTo>
                    <a:pt x="288" y="220"/>
                  </a:lnTo>
                  <a:lnTo>
                    <a:pt x="264" y="218"/>
                  </a:lnTo>
                  <a:lnTo>
                    <a:pt x="240" y="214"/>
                  </a:lnTo>
                  <a:lnTo>
                    <a:pt x="196" y="170"/>
                  </a:lnTo>
                  <a:lnTo>
                    <a:pt x="172" y="220"/>
                  </a:lnTo>
                  <a:lnTo>
                    <a:pt x="172" y="220"/>
                  </a:lnTo>
                  <a:lnTo>
                    <a:pt x="152" y="220"/>
                  </a:lnTo>
                  <a:lnTo>
                    <a:pt x="130" y="220"/>
                  </a:lnTo>
                  <a:lnTo>
                    <a:pt x="104" y="218"/>
                  </a:lnTo>
                  <a:lnTo>
                    <a:pt x="76" y="214"/>
                  </a:lnTo>
                  <a:lnTo>
                    <a:pt x="48" y="208"/>
                  </a:lnTo>
                  <a:lnTo>
                    <a:pt x="22" y="200"/>
                  </a:lnTo>
                  <a:lnTo>
                    <a:pt x="10" y="194"/>
                  </a:lnTo>
                  <a:lnTo>
                    <a:pt x="0" y="186"/>
                  </a:lnTo>
                  <a:lnTo>
                    <a:pt x="0" y="186"/>
                  </a:lnTo>
                  <a:lnTo>
                    <a:pt x="2" y="172"/>
                  </a:lnTo>
                  <a:lnTo>
                    <a:pt x="10" y="134"/>
                  </a:lnTo>
                  <a:lnTo>
                    <a:pt x="22" y="90"/>
                  </a:lnTo>
                  <a:lnTo>
                    <a:pt x="28" y="70"/>
                  </a:lnTo>
                  <a:lnTo>
                    <a:pt x="36" y="54"/>
                  </a:lnTo>
                  <a:lnTo>
                    <a:pt x="36" y="54"/>
                  </a:lnTo>
                  <a:lnTo>
                    <a:pt x="40" y="48"/>
                  </a:lnTo>
                  <a:lnTo>
                    <a:pt x="46" y="44"/>
                  </a:lnTo>
                  <a:lnTo>
                    <a:pt x="58" y="36"/>
                  </a:lnTo>
                  <a:lnTo>
                    <a:pt x="74" y="32"/>
                  </a:lnTo>
                  <a:lnTo>
                    <a:pt x="90" y="30"/>
                  </a:lnTo>
                  <a:lnTo>
                    <a:pt x="104" y="28"/>
                  </a:lnTo>
                  <a:lnTo>
                    <a:pt x="116" y="30"/>
                  </a:lnTo>
                  <a:lnTo>
                    <a:pt x="128" y="30"/>
                  </a:lnTo>
                  <a:lnTo>
                    <a:pt x="128" y="30"/>
                  </a:lnTo>
                  <a:close/>
                </a:path>
              </a:pathLst>
            </a:custGeom>
            <a:solidFill>
              <a:schemeClr val="accent5">
                <a:lumMod val="50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3" name="Freeform 31"/>
            <p:cNvSpPr/>
            <p:nvPr>
              <p:custDataLst>
                <p:tags r:id="rId30"/>
              </p:custDataLst>
            </p:nvPr>
          </p:nvSpPr>
          <p:spPr bwMode="auto">
            <a:xfrm>
              <a:off x="1641475" y="3173413"/>
              <a:ext cx="2613025" cy="1727200"/>
            </a:xfrm>
            <a:custGeom>
              <a:avLst/>
              <a:gdLst>
                <a:gd name="T0" fmla="*/ 1064 w 1646"/>
                <a:gd name="T1" fmla="*/ 28 h 1088"/>
                <a:gd name="T2" fmla="*/ 1414 w 1646"/>
                <a:gd name="T3" fmla="*/ 2 h 1088"/>
                <a:gd name="T4" fmla="*/ 1568 w 1646"/>
                <a:gd name="T5" fmla="*/ 0 h 1088"/>
                <a:gd name="T6" fmla="*/ 1628 w 1646"/>
                <a:gd name="T7" fmla="*/ 8 h 1088"/>
                <a:gd name="T8" fmla="*/ 1640 w 1646"/>
                <a:gd name="T9" fmla="*/ 16 h 1088"/>
                <a:gd name="T10" fmla="*/ 1644 w 1646"/>
                <a:gd name="T11" fmla="*/ 90 h 1088"/>
                <a:gd name="T12" fmla="*/ 1622 w 1646"/>
                <a:gd name="T13" fmla="*/ 354 h 1088"/>
                <a:gd name="T14" fmla="*/ 1576 w 1646"/>
                <a:gd name="T15" fmla="*/ 652 h 1088"/>
                <a:gd name="T16" fmla="*/ 1544 w 1646"/>
                <a:gd name="T17" fmla="*/ 780 h 1088"/>
                <a:gd name="T18" fmla="*/ 1520 w 1646"/>
                <a:gd name="T19" fmla="*/ 792 h 1088"/>
                <a:gd name="T20" fmla="*/ 1466 w 1646"/>
                <a:gd name="T21" fmla="*/ 802 h 1088"/>
                <a:gd name="T22" fmla="*/ 1418 w 1646"/>
                <a:gd name="T23" fmla="*/ 794 h 1088"/>
                <a:gd name="T24" fmla="*/ 1380 w 1646"/>
                <a:gd name="T25" fmla="*/ 780 h 1088"/>
                <a:gd name="T26" fmla="*/ 1444 w 1646"/>
                <a:gd name="T27" fmla="*/ 516 h 1088"/>
                <a:gd name="T28" fmla="*/ 1490 w 1646"/>
                <a:gd name="T29" fmla="*/ 282 h 1088"/>
                <a:gd name="T30" fmla="*/ 1492 w 1646"/>
                <a:gd name="T31" fmla="*/ 214 h 1088"/>
                <a:gd name="T32" fmla="*/ 1488 w 1646"/>
                <a:gd name="T33" fmla="*/ 202 h 1088"/>
                <a:gd name="T34" fmla="*/ 1450 w 1646"/>
                <a:gd name="T35" fmla="*/ 186 h 1088"/>
                <a:gd name="T36" fmla="*/ 1368 w 1646"/>
                <a:gd name="T37" fmla="*/ 180 h 1088"/>
                <a:gd name="T38" fmla="*/ 1168 w 1646"/>
                <a:gd name="T39" fmla="*/ 198 h 1088"/>
                <a:gd name="T40" fmla="*/ 1072 w 1646"/>
                <a:gd name="T41" fmla="*/ 220 h 1088"/>
                <a:gd name="T42" fmla="*/ 1008 w 1646"/>
                <a:gd name="T43" fmla="*/ 256 h 1088"/>
                <a:gd name="T44" fmla="*/ 910 w 1646"/>
                <a:gd name="T45" fmla="*/ 334 h 1088"/>
                <a:gd name="T46" fmla="*/ 854 w 1646"/>
                <a:gd name="T47" fmla="*/ 398 h 1088"/>
                <a:gd name="T48" fmla="*/ 842 w 1646"/>
                <a:gd name="T49" fmla="*/ 434 h 1088"/>
                <a:gd name="T50" fmla="*/ 760 w 1646"/>
                <a:gd name="T51" fmla="*/ 848 h 1088"/>
                <a:gd name="T52" fmla="*/ 722 w 1646"/>
                <a:gd name="T53" fmla="*/ 998 h 1088"/>
                <a:gd name="T54" fmla="*/ 690 w 1646"/>
                <a:gd name="T55" fmla="*/ 1070 h 1088"/>
                <a:gd name="T56" fmla="*/ 676 w 1646"/>
                <a:gd name="T57" fmla="*/ 1080 h 1088"/>
                <a:gd name="T58" fmla="*/ 640 w 1646"/>
                <a:gd name="T59" fmla="*/ 1088 h 1088"/>
                <a:gd name="T60" fmla="*/ 520 w 1646"/>
                <a:gd name="T61" fmla="*/ 1080 h 1088"/>
                <a:gd name="T62" fmla="*/ 362 w 1646"/>
                <a:gd name="T63" fmla="*/ 1050 h 1088"/>
                <a:gd name="T64" fmla="*/ 106 w 1646"/>
                <a:gd name="T65" fmla="*/ 980 h 1088"/>
                <a:gd name="T66" fmla="*/ 16 w 1646"/>
                <a:gd name="T67" fmla="*/ 942 h 1088"/>
                <a:gd name="T68" fmla="*/ 4 w 1646"/>
                <a:gd name="T69" fmla="*/ 908 h 1088"/>
                <a:gd name="T70" fmla="*/ 2 w 1646"/>
                <a:gd name="T71" fmla="*/ 860 h 1088"/>
                <a:gd name="T72" fmla="*/ 14 w 1646"/>
                <a:gd name="T73" fmla="*/ 820 h 1088"/>
                <a:gd name="T74" fmla="*/ 44 w 1646"/>
                <a:gd name="T75" fmla="*/ 782 h 1088"/>
                <a:gd name="T76" fmla="*/ 194 w 1646"/>
                <a:gd name="T77" fmla="*/ 828 h 1088"/>
                <a:gd name="T78" fmla="*/ 470 w 1646"/>
                <a:gd name="T79" fmla="*/ 896 h 1088"/>
                <a:gd name="T80" fmla="*/ 574 w 1646"/>
                <a:gd name="T81" fmla="*/ 906 h 1088"/>
                <a:gd name="T82" fmla="*/ 608 w 1646"/>
                <a:gd name="T83" fmla="*/ 836 h 1088"/>
                <a:gd name="T84" fmla="*/ 652 w 1646"/>
                <a:gd name="T85" fmla="*/ 512 h 1088"/>
                <a:gd name="T86" fmla="*/ 658 w 1646"/>
                <a:gd name="T87" fmla="*/ 408 h 1088"/>
                <a:gd name="T88" fmla="*/ 646 w 1646"/>
                <a:gd name="T89" fmla="*/ 336 h 1088"/>
                <a:gd name="T90" fmla="*/ 642 w 1646"/>
                <a:gd name="T91" fmla="*/ 264 h 1088"/>
                <a:gd name="T92" fmla="*/ 656 w 1646"/>
                <a:gd name="T93" fmla="*/ 220 h 1088"/>
                <a:gd name="T94" fmla="*/ 694 w 1646"/>
                <a:gd name="T95" fmla="*/ 182 h 1088"/>
                <a:gd name="T96" fmla="*/ 820 w 1646"/>
                <a:gd name="T97" fmla="*/ 108 h 1088"/>
                <a:gd name="T98" fmla="*/ 962 w 1646"/>
                <a:gd name="T99" fmla="*/ 3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46" h="1088">
                  <a:moveTo>
                    <a:pt x="962" y="38"/>
                  </a:moveTo>
                  <a:lnTo>
                    <a:pt x="962" y="38"/>
                  </a:lnTo>
                  <a:lnTo>
                    <a:pt x="1064" y="28"/>
                  </a:lnTo>
                  <a:lnTo>
                    <a:pt x="1170" y="18"/>
                  </a:lnTo>
                  <a:lnTo>
                    <a:pt x="1292" y="10"/>
                  </a:lnTo>
                  <a:lnTo>
                    <a:pt x="1414" y="2"/>
                  </a:lnTo>
                  <a:lnTo>
                    <a:pt x="1472" y="0"/>
                  </a:lnTo>
                  <a:lnTo>
                    <a:pt x="1524" y="0"/>
                  </a:lnTo>
                  <a:lnTo>
                    <a:pt x="1568" y="0"/>
                  </a:lnTo>
                  <a:lnTo>
                    <a:pt x="1604" y="4"/>
                  </a:lnTo>
                  <a:lnTo>
                    <a:pt x="1618" y="6"/>
                  </a:lnTo>
                  <a:lnTo>
                    <a:pt x="1628" y="8"/>
                  </a:lnTo>
                  <a:lnTo>
                    <a:pt x="1636" y="12"/>
                  </a:lnTo>
                  <a:lnTo>
                    <a:pt x="1640" y="16"/>
                  </a:lnTo>
                  <a:lnTo>
                    <a:pt x="1640" y="16"/>
                  </a:lnTo>
                  <a:lnTo>
                    <a:pt x="1644" y="30"/>
                  </a:lnTo>
                  <a:lnTo>
                    <a:pt x="1646" y="56"/>
                  </a:lnTo>
                  <a:lnTo>
                    <a:pt x="1644" y="90"/>
                  </a:lnTo>
                  <a:lnTo>
                    <a:pt x="1644" y="132"/>
                  </a:lnTo>
                  <a:lnTo>
                    <a:pt x="1634" y="234"/>
                  </a:lnTo>
                  <a:lnTo>
                    <a:pt x="1622" y="354"/>
                  </a:lnTo>
                  <a:lnTo>
                    <a:pt x="1606" y="478"/>
                  </a:lnTo>
                  <a:lnTo>
                    <a:pt x="1586" y="596"/>
                  </a:lnTo>
                  <a:lnTo>
                    <a:pt x="1576" y="652"/>
                  </a:lnTo>
                  <a:lnTo>
                    <a:pt x="1566" y="702"/>
                  </a:lnTo>
                  <a:lnTo>
                    <a:pt x="1554" y="744"/>
                  </a:lnTo>
                  <a:lnTo>
                    <a:pt x="1544" y="780"/>
                  </a:lnTo>
                  <a:lnTo>
                    <a:pt x="1544" y="780"/>
                  </a:lnTo>
                  <a:lnTo>
                    <a:pt x="1534" y="786"/>
                  </a:lnTo>
                  <a:lnTo>
                    <a:pt x="1520" y="792"/>
                  </a:lnTo>
                  <a:lnTo>
                    <a:pt x="1502" y="798"/>
                  </a:lnTo>
                  <a:lnTo>
                    <a:pt x="1480" y="802"/>
                  </a:lnTo>
                  <a:lnTo>
                    <a:pt x="1466" y="802"/>
                  </a:lnTo>
                  <a:lnTo>
                    <a:pt x="1452" y="800"/>
                  </a:lnTo>
                  <a:lnTo>
                    <a:pt x="1436" y="798"/>
                  </a:lnTo>
                  <a:lnTo>
                    <a:pt x="1418" y="794"/>
                  </a:lnTo>
                  <a:lnTo>
                    <a:pt x="1400" y="788"/>
                  </a:lnTo>
                  <a:lnTo>
                    <a:pt x="1380" y="780"/>
                  </a:lnTo>
                  <a:lnTo>
                    <a:pt x="1380" y="780"/>
                  </a:lnTo>
                  <a:lnTo>
                    <a:pt x="1400" y="698"/>
                  </a:lnTo>
                  <a:lnTo>
                    <a:pt x="1422" y="614"/>
                  </a:lnTo>
                  <a:lnTo>
                    <a:pt x="1444" y="516"/>
                  </a:lnTo>
                  <a:lnTo>
                    <a:pt x="1466" y="414"/>
                  </a:lnTo>
                  <a:lnTo>
                    <a:pt x="1484" y="322"/>
                  </a:lnTo>
                  <a:lnTo>
                    <a:pt x="1490" y="282"/>
                  </a:lnTo>
                  <a:lnTo>
                    <a:pt x="1494" y="248"/>
                  </a:lnTo>
                  <a:lnTo>
                    <a:pt x="1494" y="224"/>
                  </a:lnTo>
                  <a:lnTo>
                    <a:pt x="1492" y="214"/>
                  </a:lnTo>
                  <a:lnTo>
                    <a:pt x="1490" y="208"/>
                  </a:lnTo>
                  <a:lnTo>
                    <a:pt x="1490" y="208"/>
                  </a:lnTo>
                  <a:lnTo>
                    <a:pt x="1488" y="202"/>
                  </a:lnTo>
                  <a:lnTo>
                    <a:pt x="1482" y="198"/>
                  </a:lnTo>
                  <a:lnTo>
                    <a:pt x="1470" y="192"/>
                  </a:lnTo>
                  <a:lnTo>
                    <a:pt x="1450" y="186"/>
                  </a:lnTo>
                  <a:lnTo>
                    <a:pt x="1426" y="182"/>
                  </a:lnTo>
                  <a:lnTo>
                    <a:pt x="1398" y="180"/>
                  </a:lnTo>
                  <a:lnTo>
                    <a:pt x="1368" y="180"/>
                  </a:lnTo>
                  <a:lnTo>
                    <a:pt x="1302" y="182"/>
                  </a:lnTo>
                  <a:lnTo>
                    <a:pt x="1234" y="190"/>
                  </a:lnTo>
                  <a:lnTo>
                    <a:pt x="1168" y="198"/>
                  </a:lnTo>
                  <a:lnTo>
                    <a:pt x="1112" y="210"/>
                  </a:lnTo>
                  <a:lnTo>
                    <a:pt x="1072" y="220"/>
                  </a:lnTo>
                  <a:lnTo>
                    <a:pt x="1072" y="220"/>
                  </a:lnTo>
                  <a:lnTo>
                    <a:pt x="1056" y="226"/>
                  </a:lnTo>
                  <a:lnTo>
                    <a:pt x="1040" y="234"/>
                  </a:lnTo>
                  <a:lnTo>
                    <a:pt x="1008" y="256"/>
                  </a:lnTo>
                  <a:lnTo>
                    <a:pt x="974" y="280"/>
                  </a:lnTo>
                  <a:lnTo>
                    <a:pt x="940" y="306"/>
                  </a:lnTo>
                  <a:lnTo>
                    <a:pt x="910" y="334"/>
                  </a:lnTo>
                  <a:lnTo>
                    <a:pt x="886" y="360"/>
                  </a:lnTo>
                  <a:lnTo>
                    <a:pt x="866" y="382"/>
                  </a:lnTo>
                  <a:lnTo>
                    <a:pt x="854" y="398"/>
                  </a:lnTo>
                  <a:lnTo>
                    <a:pt x="854" y="398"/>
                  </a:lnTo>
                  <a:lnTo>
                    <a:pt x="848" y="410"/>
                  </a:lnTo>
                  <a:lnTo>
                    <a:pt x="842" y="434"/>
                  </a:lnTo>
                  <a:lnTo>
                    <a:pt x="826" y="512"/>
                  </a:lnTo>
                  <a:lnTo>
                    <a:pt x="784" y="730"/>
                  </a:lnTo>
                  <a:lnTo>
                    <a:pt x="760" y="848"/>
                  </a:lnTo>
                  <a:lnTo>
                    <a:pt x="746" y="902"/>
                  </a:lnTo>
                  <a:lnTo>
                    <a:pt x="734" y="954"/>
                  </a:lnTo>
                  <a:lnTo>
                    <a:pt x="722" y="998"/>
                  </a:lnTo>
                  <a:lnTo>
                    <a:pt x="708" y="1034"/>
                  </a:lnTo>
                  <a:lnTo>
                    <a:pt x="696" y="1060"/>
                  </a:lnTo>
                  <a:lnTo>
                    <a:pt x="690" y="1070"/>
                  </a:lnTo>
                  <a:lnTo>
                    <a:pt x="684" y="1076"/>
                  </a:lnTo>
                  <a:lnTo>
                    <a:pt x="684" y="1076"/>
                  </a:lnTo>
                  <a:lnTo>
                    <a:pt x="676" y="1080"/>
                  </a:lnTo>
                  <a:lnTo>
                    <a:pt x="666" y="1084"/>
                  </a:lnTo>
                  <a:lnTo>
                    <a:pt x="654" y="1086"/>
                  </a:lnTo>
                  <a:lnTo>
                    <a:pt x="640" y="1088"/>
                  </a:lnTo>
                  <a:lnTo>
                    <a:pt x="606" y="1088"/>
                  </a:lnTo>
                  <a:lnTo>
                    <a:pt x="566" y="1086"/>
                  </a:lnTo>
                  <a:lnTo>
                    <a:pt x="520" y="1080"/>
                  </a:lnTo>
                  <a:lnTo>
                    <a:pt x="470" y="1072"/>
                  </a:lnTo>
                  <a:lnTo>
                    <a:pt x="416" y="1062"/>
                  </a:lnTo>
                  <a:lnTo>
                    <a:pt x="362" y="1050"/>
                  </a:lnTo>
                  <a:lnTo>
                    <a:pt x="252" y="1022"/>
                  </a:lnTo>
                  <a:lnTo>
                    <a:pt x="150" y="994"/>
                  </a:lnTo>
                  <a:lnTo>
                    <a:pt x="106" y="980"/>
                  </a:lnTo>
                  <a:lnTo>
                    <a:pt x="68" y="966"/>
                  </a:lnTo>
                  <a:lnTo>
                    <a:pt x="38" y="954"/>
                  </a:lnTo>
                  <a:lnTo>
                    <a:pt x="16" y="942"/>
                  </a:lnTo>
                  <a:lnTo>
                    <a:pt x="16" y="942"/>
                  </a:lnTo>
                  <a:lnTo>
                    <a:pt x="10" y="926"/>
                  </a:lnTo>
                  <a:lnTo>
                    <a:pt x="4" y="908"/>
                  </a:lnTo>
                  <a:lnTo>
                    <a:pt x="2" y="886"/>
                  </a:lnTo>
                  <a:lnTo>
                    <a:pt x="0" y="872"/>
                  </a:lnTo>
                  <a:lnTo>
                    <a:pt x="2" y="860"/>
                  </a:lnTo>
                  <a:lnTo>
                    <a:pt x="4" y="846"/>
                  </a:lnTo>
                  <a:lnTo>
                    <a:pt x="8" y="834"/>
                  </a:lnTo>
                  <a:lnTo>
                    <a:pt x="14" y="820"/>
                  </a:lnTo>
                  <a:lnTo>
                    <a:pt x="22" y="806"/>
                  </a:lnTo>
                  <a:lnTo>
                    <a:pt x="32" y="794"/>
                  </a:lnTo>
                  <a:lnTo>
                    <a:pt x="44" y="782"/>
                  </a:lnTo>
                  <a:lnTo>
                    <a:pt x="44" y="782"/>
                  </a:lnTo>
                  <a:lnTo>
                    <a:pt x="118" y="804"/>
                  </a:lnTo>
                  <a:lnTo>
                    <a:pt x="194" y="828"/>
                  </a:lnTo>
                  <a:lnTo>
                    <a:pt x="284" y="852"/>
                  </a:lnTo>
                  <a:lnTo>
                    <a:pt x="380" y="876"/>
                  </a:lnTo>
                  <a:lnTo>
                    <a:pt x="470" y="896"/>
                  </a:lnTo>
                  <a:lnTo>
                    <a:pt x="510" y="902"/>
                  </a:lnTo>
                  <a:lnTo>
                    <a:pt x="546" y="906"/>
                  </a:lnTo>
                  <a:lnTo>
                    <a:pt x="574" y="906"/>
                  </a:lnTo>
                  <a:lnTo>
                    <a:pt x="596" y="904"/>
                  </a:lnTo>
                  <a:lnTo>
                    <a:pt x="596" y="904"/>
                  </a:lnTo>
                  <a:lnTo>
                    <a:pt x="608" y="836"/>
                  </a:lnTo>
                  <a:lnTo>
                    <a:pt x="632" y="680"/>
                  </a:lnTo>
                  <a:lnTo>
                    <a:pt x="644" y="592"/>
                  </a:lnTo>
                  <a:lnTo>
                    <a:pt x="652" y="512"/>
                  </a:lnTo>
                  <a:lnTo>
                    <a:pt x="658" y="448"/>
                  </a:lnTo>
                  <a:lnTo>
                    <a:pt x="660" y="424"/>
                  </a:lnTo>
                  <a:lnTo>
                    <a:pt x="658" y="408"/>
                  </a:lnTo>
                  <a:lnTo>
                    <a:pt x="658" y="408"/>
                  </a:lnTo>
                  <a:lnTo>
                    <a:pt x="650" y="360"/>
                  </a:lnTo>
                  <a:lnTo>
                    <a:pt x="646" y="336"/>
                  </a:lnTo>
                  <a:lnTo>
                    <a:pt x="642" y="312"/>
                  </a:lnTo>
                  <a:lnTo>
                    <a:pt x="642" y="288"/>
                  </a:lnTo>
                  <a:lnTo>
                    <a:pt x="642" y="264"/>
                  </a:lnTo>
                  <a:lnTo>
                    <a:pt x="648" y="242"/>
                  </a:lnTo>
                  <a:lnTo>
                    <a:pt x="656" y="220"/>
                  </a:lnTo>
                  <a:lnTo>
                    <a:pt x="656" y="220"/>
                  </a:lnTo>
                  <a:lnTo>
                    <a:pt x="664" y="208"/>
                  </a:lnTo>
                  <a:lnTo>
                    <a:pt x="678" y="196"/>
                  </a:lnTo>
                  <a:lnTo>
                    <a:pt x="694" y="182"/>
                  </a:lnTo>
                  <a:lnTo>
                    <a:pt x="716" y="168"/>
                  </a:lnTo>
                  <a:lnTo>
                    <a:pt x="766" y="138"/>
                  </a:lnTo>
                  <a:lnTo>
                    <a:pt x="820" y="108"/>
                  </a:lnTo>
                  <a:lnTo>
                    <a:pt x="872" y="82"/>
                  </a:lnTo>
                  <a:lnTo>
                    <a:pt x="918" y="58"/>
                  </a:lnTo>
                  <a:lnTo>
                    <a:pt x="962" y="38"/>
                  </a:lnTo>
                  <a:lnTo>
                    <a:pt x="962" y="38"/>
                  </a:lnTo>
                  <a:close/>
                </a:path>
              </a:pathLst>
            </a:custGeom>
            <a:solidFill>
              <a:srgbClr val="464B4C"/>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4" name="Freeform 32"/>
            <p:cNvSpPr/>
            <p:nvPr>
              <p:custDataLst>
                <p:tags r:id="rId31"/>
              </p:custDataLst>
            </p:nvPr>
          </p:nvSpPr>
          <p:spPr bwMode="auto">
            <a:xfrm>
              <a:off x="2222500" y="2192338"/>
              <a:ext cx="1225550" cy="1489075"/>
            </a:xfrm>
            <a:custGeom>
              <a:avLst/>
              <a:gdLst>
                <a:gd name="T0" fmla="*/ 334 w 772"/>
                <a:gd name="T1" fmla="*/ 16 h 938"/>
                <a:gd name="T2" fmla="*/ 350 w 772"/>
                <a:gd name="T3" fmla="*/ 20 h 938"/>
                <a:gd name="T4" fmla="*/ 356 w 772"/>
                <a:gd name="T5" fmla="*/ 26 h 938"/>
                <a:gd name="T6" fmla="*/ 366 w 772"/>
                <a:gd name="T7" fmla="*/ 50 h 938"/>
                <a:gd name="T8" fmla="*/ 432 w 772"/>
                <a:gd name="T9" fmla="*/ 196 h 938"/>
                <a:gd name="T10" fmla="*/ 484 w 772"/>
                <a:gd name="T11" fmla="*/ 296 h 938"/>
                <a:gd name="T12" fmla="*/ 544 w 772"/>
                <a:gd name="T13" fmla="*/ 400 h 938"/>
                <a:gd name="T14" fmla="*/ 614 w 772"/>
                <a:gd name="T15" fmla="*/ 500 h 938"/>
                <a:gd name="T16" fmla="*/ 672 w 772"/>
                <a:gd name="T17" fmla="*/ 564 h 938"/>
                <a:gd name="T18" fmla="*/ 710 w 772"/>
                <a:gd name="T19" fmla="*/ 600 h 938"/>
                <a:gd name="T20" fmla="*/ 752 w 772"/>
                <a:gd name="T21" fmla="*/ 630 h 938"/>
                <a:gd name="T22" fmla="*/ 772 w 772"/>
                <a:gd name="T23" fmla="*/ 642 h 938"/>
                <a:gd name="T24" fmla="*/ 692 w 772"/>
                <a:gd name="T25" fmla="*/ 738 h 938"/>
                <a:gd name="T26" fmla="*/ 676 w 772"/>
                <a:gd name="T27" fmla="*/ 764 h 938"/>
                <a:gd name="T28" fmla="*/ 642 w 772"/>
                <a:gd name="T29" fmla="*/ 780 h 938"/>
                <a:gd name="T30" fmla="*/ 610 w 772"/>
                <a:gd name="T31" fmla="*/ 792 h 938"/>
                <a:gd name="T32" fmla="*/ 466 w 772"/>
                <a:gd name="T33" fmla="*/ 846 h 938"/>
                <a:gd name="T34" fmla="*/ 330 w 772"/>
                <a:gd name="T35" fmla="*/ 904 h 938"/>
                <a:gd name="T36" fmla="*/ 258 w 772"/>
                <a:gd name="T37" fmla="*/ 938 h 938"/>
                <a:gd name="T38" fmla="*/ 126 w 772"/>
                <a:gd name="T39" fmla="*/ 546 h 938"/>
                <a:gd name="T40" fmla="*/ 88 w 772"/>
                <a:gd name="T41" fmla="*/ 436 h 938"/>
                <a:gd name="T42" fmla="*/ 54 w 772"/>
                <a:gd name="T43" fmla="*/ 344 h 938"/>
                <a:gd name="T44" fmla="*/ 16 w 772"/>
                <a:gd name="T45" fmla="*/ 210 h 938"/>
                <a:gd name="T46" fmla="*/ 4 w 772"/>
                <a:gd name="T47" fmla="*/ 144 h 938"/>
                <a:gd name="T48" fmla="*/ 0 w 772"/>
                <a:gd name="T49" fmla="*/ 84 h 938"/>
                <a:gd name="T50" fmla="*/ 4 w 772"/>
                <a:gd name="T51" fmla="*/ 50 h 938"/>
                <a:gd name="T52" fmla="*/ 12 w 772"/>
                <a:gd name="T53" fmla="*/ 32 h 938"/>
                <a:gd name="T54" fmla="*/ 24 w 772"/>
                <a:gd name="T55" fmla="*/ 20 h 938"/>
                <a:gd name="T56" fmla="*/ 32 w 772"/>
                <a:gd name="T57" fmla="*/ 16 h 938"/>
                <a:gd name="T58" fmla="*/ 70 w 772"/>
                <a:gd name="T59" fmla="*/ 6 h 938"/>
                <a:gd name="T60" fmla="*/ 116 w 772"/>
                <a:gd name="T61" fmla="*/ 2 h 938"/>
                <a:gd name="T62" fmla="*/ 216 w 772"/>
                <a:gd name="T63" fmla="*/ 2 h 938"/>
                <a:gd name="T64" fmla="*/ 300 w 772"/>
                <a:gd name="T65" fmla="*/ 10 h 938"/>
                <a:gd name="T66" fmla="*/ 334 w 772"/>
                <a:gd name="T67" fmla="*/ 16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72" h="938">
                  <a:moveTo>
                    <a:pt x="334" y="16"/>
                  </a:moveTo>
                  <a:lnTo>
                    <a:pt x="334" y="16"/>
                  </a:lnTo>
                  <a:lnTo>
                    <a:pt x="344" y="18"/>
                  </a:lnTo>
                  <a:lnTo>
                    <a:pt x="350" y="20"/>
                  </a:lnTo>
                  <a:lnTo>
                    <a:pt x="354" y="22"/>
                  </a:lnTo>
                  <a:lnTo>
                    <a:pt x="356" y="26"/>
                  </a:lnTo>
                  <a:lnTo>
                    <a:pt x="356" y="26"/>
                  </a:lnTo>
                  <a:lnTo>
                    <a:pt x="366" y="50"/>
                  </a:lnTo>
                  <a:lnTo>
                    <a:pt x="392" y="110"/>
                  </a:lnTo>
                  <a:lnTo>
                    <a:pt x="432" y="196"/>
                  </a:lnTo>
                  <a:lnTo>
                    <a:pt x="456" y="244"/>
                  </a:lnTo>
                  <a:lnTo>
                    <a:pt x="484" y="296"/>
                  </a:lnTo>
                  <a:lnTo>
                    <a:pt x="512" y="348"/>
                  </a:lnTo>
                  <a:lnTo>
                    <a:pt x="544" y="400"/>
                  </a:lnTo>
                  <a:lnTo>
                    <a:pt x="578" y="450"/>
                  </a:lnTo>
                  <a:lnTo>
                    <a:pt x="614" y="500"/>
                  </a:lnTo>
                  <a:lnTo>
                    <a:pt x="652" y="544"/>
                  </a:lnTo>
                  <a:lnTo>
                    <a:pt x="672" y="564"/>
                  </a:lnTo>
                  <a:lnTo>
                    <a:pt x="692" y="584"/>
                  </a:lnTo>
                  <a:lnTo>
                    <a:pt x="710" y="600"/>
                  </a:lnTo>
                  <a:lnTo>
                    <a:pt x="732" y="616"/>
                  </a:lnTo>
                  <a:lnTo>
                    <a:pt x="752" y="630"/>
                  </a:lnTo>
                  <a:lnTo>
                    <a:pt x="772" y="642"/>
                  </a:lnTo>
                  <a:lnTo>
                    <a:pt x="772" y="642"/>
                  </a:lnTo>
                  <a:lnTo>
                    <a:pt x="726" y="696"/>
                  </a:lnTo>
                  <a:lnTo>
                    <a:pt x="692" y="738"/>
                  </a:lnTo>
                  <a:lnTo>
                    <a:pt x="682" y="754"/>
                  </a:lnTo>
                  <a:lnTo>
                    <a:pt x="676" y="764"/>
                  </a:lnTo>
                  <a:lnTo>
                    <a:pt x="616" y="708"/>
                  </a:lnTo>
                  <a:lnTo>
                    <a:pt x="642" y="780"/>
                  </a:lnTo>
                  <a:lnTo>
                    <a:pt x="642" y="780"/>
                  </a:lnTo>
                  <a:lnTo>
                    <a:pt x="610" y="792"/>
                  </a:lnTo>
                  <a:lnTo>
                    <a:pt x="524" y="822"/>
                  </a:lnTo>
                  <a:lnTo>
                    <a:pt x="466" y="846"/>
                  </a:lnTo>
                  <a:lnTo>
                    <a:pt x="400" y="872"/>
                  </a:lnTo>
                  <a:lnTo>
                    <a:pt x="330" y="904"/>
                  </a:lnTo>
                  <a:lnTo>
                    <a:pt x="258" y="938"/>
                  </a:lnTo>
                  <a:lnTo>
                    <a:pt x="258" y="938"/>
                  </a:lnTo>
                  <a:lnTo>
                    <a:pt x="184" y="714"/>
                  </a:lnTo>
                  <a:lnTo>
                    <a:pt x="126" y="546"/>
                  </a:lnTo>
                  <a:lnTo>
                    <a:pt x="88" y="436"/>
                  </a:lnTo>
                  <a:lnTo>
                    <a:pt x="88" y="436"/>
                  </a:lnTo>
                  <a:lnTo>
                    <a:pt x="74" y="398"/>
                  </a:lnTo>
                  <a:lnTo>
                    <a:pt x="54" y="344"/>
                  </a:lnTo>
                  <a:lnTo>
                    <a:pt x="34" y="278"/>
                  </a:lnTo>
                  <a:lnTo>
                    <a:pt x="16" y="210"/>
                  </a:lnTo>
                  <a:lnTo>
                    <a:pt x="10" y="176"/>
                  </a:lnTo>
                  <a:lnTo>
                    <a:pt x="4" y="144"/>
                  </a:lnTo>
                  <a:lnTo>
                    <a:pt x="0" y="112"/>
                  </a:lnTo>
                  <a:lnTo>
                    <a:pt x="0" y="84"/>
                  </a:lnTo>
                  <a:lnTo>
                    <a:pt x="2" y="60"/>
                  </a:lnTo>
                  <a:lnTo>
                    <a:pt x="4" y="50"/>
                  </a:lnTo>
                  <a:lnTo>
                    <a:pt x="8" y="40"/>
                  </a:lnTo>
                  <a:lnTo>
                    <a:pt x="12" y="32"/>
                  </a:lnTo>
                  <a:lnTo>
                    <a:pt x="18" y="26"/>
                  </a:lnTo>
                  <a:lnTo>
                    <a:pt x="24" y="20"/>
                  </a:lnTo>
                  <a:lnTo>
                    <a:pt x="32" y="16"/>
                  </a:lnTo>
                  <a:lnTo>
                    <a:pt x="32" y="16"/>
                  </a:lnTo>
                  <a:lnTo>
                    <a:pt x="50" y="10"/>
                  </a:lnTo>
                  <a:lnTo>
                    <a:pt x="70" y="6"/>
                  </a:lnTo>
                  <a:lnTo>
                    <a:pt x="92" y="4"/>
                  </a:lnTo>
                  <a:lnTo>
                    <a:pt x="116" y="2"/>
                  </a:lnTo>
                  <a:lnTo>
                    <a:pt x="166" y="0"/>
                  </a:lnTo>
                  <a:lnTo>
                    <a:pt x="216" y="2"/>
                  </a:lnTo>
                  <a:lnTo>
                    <a:pt x="262" y="6"/>
                  </a:lnTo>
                  <a:lnTo>
                    <a:pt x="300" y="10"/>
                  </a:lnTo>
                  <a:lnTo>
                    <a:pt x="334" y="16"/>
                  </a:lnTo>
                  <a:lnTo>
                    <a:pt x="334" y="16"/>
                  </a:lnTo>
                  <a:close/>
                </a:path>
              </a:pathLst>
            </a:custGeom>
            <a:solidFill>
              <a:srgbClr val="464B4C"/>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5" name="Freeform 33"/>
            <p:cNvSpPr/>
            <p:nvPr>
              <p:custDataLst>
                <p:tags r:id="rId32"/>
              </p:custDataLst>
            </p:nvPr>
          </p:nvSpPr>
          <p:spPr bwMode="auto">
            <a:xfrm>
              <a:off x="2632075" y="2144713"/>
              <a:ext cx="120650" cy="123825"/>
            </a:xfrm>
            <a:custGeom>
              <a:avLst/>
              <a:gdLst>
                <a:gd name="T0" fmla="*/ 0 w 76"/>
                <a:gd name="T1" fmla="*/ 0 h 78"/>
                <a:gd name="T2" fmla="*/ 0 w 76"/>
                <a:gd name="T3" fmla="*/ 0 h 78"/>
                <a:gd name="T4" fmla="*/ 76 w 76"/>
                <a:gd name="T5" fmla="*/ 12 h 78"/>
                <a:gd name="T6" fmla="*/ 72 w 76"/>
                <a:gd name="T7" fmla="*/ 78 h 78"/>
                <a:gd name="T8" fmla="*/ 4 w 76"/>
                <a:gd name="T9" fmla="*/ 70 h 78"/>
                <a:gd name="T10" fmla="*/ 0 w 76"/>
                <a:gd name="T11" fmla="*/ 0 h 78"/>
              </a:gdLst>
              <a:ahLst/>
              <a:cxnLst>
                <a:cxn ang="0">
                  <a:pos x="T0" y="T1"/>
                </a:cxn>
                <a:cxn ang="0">
                  <a:pos x="T2" y="T3"/>
                </a:cxn>
                <a:cxn ang="0">
                  <a:pos x="T4" y="T5"/>
                </a:cxn>
                <a:cxn ang="0">
                  <a:pos x="T6" y="T7"/>
                </a:cxn>
                <a:cxn ang="0">
                  <a:pos x="T8" y="T9"/>
                </a:cxn>
                <a:cxn ang="0">
                  <a:pos x="T10" y="T11"/>
                </a:cxn>
              </a:cxnLst>
              <a:rect l="0" t="0" r="r" b="b"/>
              <a:pathLst>
                <a:path w="76" h="78">
                  <a:moveTo>
                    <a:pt x="0" y="0"/>
                  </a:moveTo>
                  <a:lnTo>
                    <a:pt x="0" y="0"/>
                  </a:lnTo>
                  <a:lnTo>
                    <a:pt x="76" y="12"/>
                  </a:lnTo>
                  <a:lnTo>
                    <a:pt x="72" y="78"/>
                  </a:lnTo>
                  <a:lnTo>
                    <a:pt x="4" y="70"/>
                  </a:lnTo>
                  <a:lnTo>
                    <a:pt x="0" y="0"/>
                  </a:lnTo>
                  <a:close/>
                </a:path>
              </a:pathLst>
            </a:custGeom>
            <a:solidFill>
              <a:srgbClr val="EFEFE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6" name="Freeform 34"/>
            <p:cNvSpPr/>
            <p:nvPr>
              <p:custDataLst>
                <p:tags r:id="rId33"/>
              </p:custDataLst>
            </p:nvPr>
          </p:nvSpPr>
          <p:spPr bwMode="auto">
            <a:xfrm>
              <a:off x="2362200" y="2176463"/>
              <a:ext cx="641350" cy="758825"/>
            </a:xfrm>
            <a:custGeom>
              <a:avLst/>
              <a:gdLst>
                <a:gd name="T0" fmla="*/ 0 w 404"/>
                <a:gd name="T1" fmla="*/ 26 h 478"/>
                <a:gd name="T2" fmla="*/ 0 w 404"/>
                <a:gd name="T3" fmla="*/ 26 h 478"/>
                <a:gd name="T4" fmla="*/ 48 w 404"/>
                <a:gd name="T5" fmla="*/ 84 h 478"/>
                <a:gd name="T6" fmla="*/ 162 w 404"/>
                <a:gd name="T7" fmla="*/ 222 h 478"/>
                <a:gd name="T8" fmla="*/ 230 w 404"/>
                <a:gd name="T9" fmla="*/ 300 h 478"/>
                <a:gd name="T10" fmla="*/ 296 w 404"/>
                <a:gd name="T11" fmla="*/ 374 h 478"/>
                <a:gd name="T12" fmla="*/ 356 w 404"/>
                <a:gd name="T13" fmla="*/ 436 h 478"/>
                <a:gd name="T14" fmla="*/ 382 w 404"/>
                <a:gd name="T15" fmla="*/ 460 h 478"/>
                <a:gd name="T16" fmla="*/ 404 w 404"/>
                <a:gd name="T17" fmla="*/ 478 h 478"/>
                <a:gd name="T18" fmla="*/ 404 w 404"/>
                <a:gd name="T19" fmla="*/ 478 h 478"/>
                <a:gd name="T20" fmla="*/ 378 w 404"/>
                <a:gd name="T21" fmla="*/ 420 h 478"/>
                <a:gd name="T22" fmla="*/ 318 w 404"/>
                <a:gd name="T23" fmla="*/ 290 h 478"/>
                <a:gd name="T24" fmla="*/ 286 w 404"/>
                <a:gd name="T25" fmla="*/ 218 h 478"/>
                <a:gd name="T26" fmla="*/ 258 w 404"/>
                <a:gd name="T27" fmla="*/ 152 h 478"/>
                <a:gd name="T28" fmla="*/ 238 w 404"/>
                <a:gd name="T29" fmla="*/ 98 h 478"/>
                <a:gd name="T30" fmla="*/ 232 w 404"/>
                <a:gd name="T31" fmla="*/ 80 h 478"/>
                <a:gd name="T32" fmla="*/ 230 w 404"/>
                <a:gd name="T33" fmla="*/ 70 h 478"/>
                <a:gd name="T34" fmla="*/ 208 w 404"/>
                <a:gd name="T35" fmla="*/ 42 h 478"/>
                <a:gd name="T36" fmla="*/ 208 w 404"/>
                <a:gd name="T37" fmla="*/ 0 h 478"/>
                <a:gd name="T38" fmla="*/ 0 w 404"/>
                <a:gd name="T39" fmla="*/ 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4" h="478">
                  <a:moveTo>
                    <a:pt x="0" y="26"/>
                  </a:moveTo>
                  <a:lnTo>
                    <a:pt x="0" y="26"/>
                  </a:lnTo>
                  <a:lnTo>
                    <a:pt x="48" y="84"/>
                  </a:lnTo>
                  <a:lnTo>
                    <a:pt x="162" y="222"/>
                  </a:lnTo>
                  <a:lnTo>
                    <a:pt x="230" y="300"/>
                  </a:lnTo>
                  <a:lnTo>
                    <a:pt x="296" y="374"/>
                  </a:lnTo>
                  <a:lnTo>
                    <a:pt x="356" y="436"/>
                  </a:lnTo>
                  <a:lnTo>
                    <a:pt x="382" y="460"/>
                  </a:lnTo>
                  <a:lnTo>
                    <a:pt x="404" y="478"/>
                  </a:lnTo>
                  <a:lnTo>
                    <a:pt x="404" y="478"/>
                  </a:lnTo>
                  <a:lnTo>
                    <a:pt x="378" y="420"/>
                  </a:lnTo>
                  <a:lnTo>
                    <a:pt x="318" y="290"/>
                  </a:lnTo>
                  <a:lnTo>
                    <a:pt x="286" y="218"/>
                  </a:lnTo>
                  <a:lnTo>
                    <a:pt x="258" y="152"/>
                  </a:lnTo>
                  <a:lnTo>
                    <a:pt x="238" y="98"/>
                  </a:lnTo>
                  <a:lnTo>
                    <a:pt x="232" y="80"/>
                  </a:lnTo>
                  <a:lnTo>
                    <a:pt x="230" y="70"/>
                  </a:lnTo>
                  <a:lnTo>
                    <a:pt x="208" y="42"/>
                  </a:lnTo>
                  <a:lnTo>
                    <a:pt x="208" y="0"/>
                  </a:lnTo>
                  <a:lnTo>
                    <a:pt x="0" y="26"/>
                  </a:lnTo>
                  <a:close/>
                </a:path>
              </a:pathLst>
            </a:custGeom>
            <a:solidFill>
              <a:srgbClr val="E5E5E5"/>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7" name="Freeform 35"/>
            <p:cNvSpPr/>
            <p:nvPr>
              <p:custDataLst>
                <p:tags r:id="rId34"/>
              </p:custDataLst>
            </p:nvPr>
          </p:nvSpPr>
          <p:spPr bwMode="auto">
            <a:xfrm>
              <a:off x="2682875" y="2290763"/>
              <a:ext cx="79375" cy="95250"/>
            </a:xfrm>
            <a:custGeom>
              <a:avLst/>
              <a:gdLst>
                <a:gd name="T0" fmla="*/ 6 w 50"/>
                <a:gd name="T1" fmla="*/ 58 h 60"/>
                <a:gd name="T2" fmla="*/ 6 w 50"/>
                <a:gd name="T3" fmla="*/ 58 h 60"/>
                <a:gd name="T4" fmla="*/ 2 w 50"/>
                <a:gd name="T5" fmla="*/ 44 h 60"/>
                <a:gd name="T6" fmla="*/ 0 w 50"/>
                <a:gd name="T7" fmla="*/ 28 h 60"/>
                <a:gd name="T8" fmla="*/ 0 w 50"/>
                <a:gd name="T9" fmla="*/ 6 h 60"/>
                <a:gd name="T10" fmla="*/ 22 w 50"/>
                <a:gd name="T11" fmla="*/ 0 h 60"/>
                <a:gd name="T12" fmla="*/ 22 w 50"/>
                <a:gd name="T13" fmla="*/ 0 h 60"/>
                <a:gd name="T14" fmla="*/ 36 w 50"/>
                <a:gd name="T15" fmla="*/ 22 h 60"/>
                <a:gd name="T16" fmla="*/ 46 w 50"/>
                <a:gd name="T17" fmla="*/ 40 h 60"/>
                <a:gd name="T18" fmla="*/ 48 w 50"/>
                <a:gd name="T19" fmla="*/ 50 h 60"/>
                <a:gd name="T20" fmla="*/ 50 w 50"/>
                <a:gd name="T21" fmla="*/ 58 h 60"/>
                <a:gd name="T22" fmla="*/ 50 w 50"/>
                <a:gd name="T23" fmla="*/ 58 h 60"/>
                <a:gd name="T24" fmla="*/ 48 w 50"/>
                <a:gd name="T25" fmla="*/ 58 h 60"/>
                <a:gd name="T26" fmla="*/ 44 w 50"/>
                <a:gd name="T27" fmla="*/ 60 h 60"/>
                <a:gd name="T28" fmla="*/ 28 w 50"/>
                <a:gd name="T29" fmla="*/ 60 h 60"/>
                <a:gd name="T30" fmla="*/ 6 w 50"/>
                <a:gd name="T31" fmla="*/ 58 h 60"/>
                <a:gd name="T32" fmla="*/ 6 w 50"/>
                <a:gd name="T33" fmla="*/ 5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60">
                  <a:moveTo>
                    <a:pt x="6" y="58"/>
                  </a:moveTo>
                  <a:lnTo>
                    <a:pt x="6" y="58"/>
                  </a:lnTo>
                  <a:lnTo>
                    <a:pt x="2" y="44"/>
                  </a:lnTo>
                  <a:lnTo>
                    <a:pt x="0" y="28"/>
                  </a:lnTo>
                  <a:lnTo>
                    <a:pt x="0" y="6"/>
                  </a:lnTo>
                  <a:lnTo>
                    <a:pt x="22" y="0"/>
                  </a:lnTo>
                  <a:lnTo>
                    <a:pt x="22" y="0"/>
                  </a:lnTo>
                  <a:lnTo>
                    <a:pt x="36" y="22"/>
                  </a:lnTo>
                  <a:lnTo>
                    <a:pt x="46" y="40"/>
                  </a:lnTo>
                  <a:lnTo>
                    <a:pt x="48" y="50"/>
                  </a:lnTo>
                  <a:lnTo>
                    <a:pt x="50" y="58"/>
                  </a:lnTo>
                  <a:lnTo>
                    <a:pt x="50" y="58"/>
                  </a:lnTo>
                  <a:lnTo>
                    <a:pt x="48" y="58"/>
                  </a:lnTo>
                  <a:lnTo>
                    <a:pt x="44" y="60"/>
                  </a:lnTo>
                  <a:lnTo>
                    <a:pt x="28" y="60"/>
                  </a:lnTo>
                  <a:lnTo>
                    <a:pt x="6" y="58"/>
                  </a:lnTo>
                  <a:lnTo>
                    <a:pt x="6" y="58"/>
                  </a:lnTo>
                  <a:close/>
                </a:path>
              </a:pathLst>
            </a:custGeom>
            <a:solidFill>
              <a:srgbClr val="141414"/>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48" name="Freeform 36"/>
            <p:cNvSpPr/>
            <p:nvPr>
              <p:custDataLst>
                <p:tags r:id="rId35"/>
              </p:custDataLst>
            </p:nvPr>
          </p:nvSpPr>
          <p:spPr bwMode="auto">
            <a:xfrm>
              <a:off x="2657475" y="2360613"/>
              <a:ext cx="346075" cy="574675"/>
            </a:xfrm>
            <a:custGeom>
              <a:avLst/>
              <a:gdLst>
                <a:gd name="T0" fmla="*/ 42 w 218"/>
                <a:gd name="T1" fmla="*/ 182 h 362"/>
                <a:gd name="T2" fmla="*/ 42 w 218"/>
                <a:gd name="T3" fmla="*/ 182 h 362"/>
                <a:gd name="T4" fmla="*/ 38 w 218"/>
                <a:gd name="T5" fmla="*/ 170 h 362"/>
                <a:gd name="T6" fmla="*/ 30 w 218"/>
                <a:gd name="T7" fmla="*/ 148 h 362"/>
                <a:gd name="T8" fmla="*/ 16 w 218"/>
                <a:gd name="T9" fmla="*/ 86 h 362"/>
                <a:gd name="T10" fmla="*/ 0 w 218"/>
                <a:gd name="T11" fmla="*/ 0 h 362"/>
                <a:gd name="T12" fmla="*/ 32 w 218"/>
                <a:gd name="T13" fmla="*/ 0 h 362"/>
                <a:gd name="T14" fmla="*/ 150 w 218"/>
                <a:gd name="T15" fmla="*/ 202 h 362"/>
                <a:gd name="T16" fmla="*/ 218 w 218"/>
                <a:gd name="T17" fmla="*/ 362 h 362"/>
                <a:gd name="T18" fmla="*/ 42 w 218"/>
                <a:gd name="T19" fmla="*/ 18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8" h="362">
                  <a:moveTo>
                    <a:pt x="42" y="182"/>
                  </a:moveTo>
                  <a:lnTo>
                    <a:pt x="42" y="182"/>
                  </a:lnTo>
                  <a:lnTo>
                    <a:pt x="38" y="170"/>
                  </a:lnTo>
                  <a:lnTo>
                    <a:pt x="30" y="148"/>
                  </a:lnTo>
                  <a:lnTo>
                    <a:pt x="16" y="86"/>
                  </a:lnTo>
                  <a:lnTo>
                    <a:pt x="0" y="0"/>
                  </a:lnTo>
                  <a:lnTo>
                    <a:pt x="32" y="0"/>
                  </a:lnTo>
                  <a:lnTo>
                    <a:pt x="150" y="202"/>
                  </a:lnTo>
                  <a:lnTo>
                    <a:pt x="218" y="362"/>
                  </a:lnTo>
                  <a:lnTo>
                    <a:pt x="42" y="182"/>
                  </a:lnTo>
                  <a:close/>
                </a:path>
              </a:pathLst>
            </a:custGeom>
            <a:solidFill>
              <a:srgbClr val="141414"/>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3" name="Freeform 37"/>
            <p:cNvSpPr/>
            <p:nvPr>
              <p:custDataLst>
                <p:tags r:id="rId36"/>
              </p:custDataLst>
            </p:nvPr>
          </p:nvSpPr>
          <p:spPr bwMode="auto">
            <a:xfrm>
              <a:off x="2438400" y="1833563"/>
              <a:ext cx="254000" cy="384175"/>
            </a:xfrm>
            <a:custGeom>
              <a:avLst/>
              <a:gdLst>
                <a:gd name="T0" fmla="*/ 160 w 160"/>
                <a:gd name="T1" fmla="*/ 116 h 242"/>
                <a:gd name="T2" fmla="*/ 160 w 160"/>
                <a:gd name="T3" fmla="*/ 116 h 242"/>
                <a:gd name="T4" fmla="*/ 150 w 160"/>
                <a:gd name="T5" fmla="*/ 154 h 242"/>
                <a:gd name="T6" fmla="*/ 146 w 160"/>
                <a:gd name="T7" fmla="*/ 186 h 242"/>
                <a:gd name="T8" fmla="*/ 144 w 160"/>
                <a:gd name="T9" fmla="*/ 200 h 242"/>
                <a:gd name="T10" fmla="*/ 144 w 160"/>
                <a:gd name="T11" fmla="*/ 214 h 242"/>
                <a:gd name="T12" fmla="*/ 144 w 160"/>
                <a:gd name="T13" fmla="*/ 214 h 242"/>
                <a:gd name="T14" fmla="*/ 144 w 160"/>
                <a:gd name="T15" fmla="*/ 220 h 242"/>
                <a:gd name="T16" fmla="*/ 140 w 160"/>
                <a:gd name="T17" fmla="*/ 224 h 242"/>
                <a:gd name="T18" fmla="*/ 134 w 160"/>
                <a:gd name="T19" fmla="*/ 228 h 242"/>
                <a:gd name="T20" fmla="*/ 126 w 160"/>
                <a:gd name="T21" fmla="*/ 232 h 242"/>
                <a:gd name="T22" fmla="*/ 104 w 160"/>
                <a:gd name="T23" fmla="*/ 236 h 242"/>
                <a:gd name="T24" fmla="*/ 78 w 160"/>
                <a:gd name="T25" fmla="*/ 240 h 242"/>
                <a:gd name="T26" fmla="*/ 52 w 160"/>
                <a:gd name="T27" fmla="*/ 242 h 242"/>
                <a:gd name="T28" fmla="*/ 28 w 160"/>
                <a:gd name="T29" fmla="*/ 242 h 242"/>
                <a:gd name="T30" fmla="*/ 10 w 160"/>
                <a:gd name="T31" fmla="*/ 238 h 242"/>
                <a:gd name="T32" fmla="*/ 6 w 160"/>
                <a:gd name="T33" fmla="*/ 238 h 242"/>
                <a:gd name="T34" fmla="*/ 2 w 160"/>
                <a:gd name="T35" fmla="*/ 236 h 242"/>
                <a:gd name="T36" fmla="*/ 2 w 160"/>
                <a:gd name="T37" fmla="*/ 236 h 242"/>
                <a:gd name="T38" fmla="*/ 0 w 160"/>
                <a:gd name="T39" fmla="*/ 228 h 242"/>
                <a:gd name="T40" fmla="*/ 0 w 160"/>
                <a:gd name="T41" fmla="*/ 214 h 242"/>
                <a:gd name="T42" fmla="*/ 4 w 160"/>
                <a:gd name="T43" fmla="*/ 176 h 242"/>
                <a:gd name="T44" fmla="*/ 8 w 160"/>
                <a:gd name="T45" fmla="*/ 130 h 242"/>
                <a:gd name="T46" fmla="*/ 8 w 160"/>
                <a:gd name="T47" fmla="*/ 110 h 242"/>
                <a:gd name="T48" fmla="*/ 8 w 160"/>
                <a:gd name="T49" fmla="*/ 92 h 242"/>
                <a:gd name="T50" fmla="*/ 8 w 160"/>
                <a:gd name="T51" fmla="*/ 92 h 242"/>
                <a:gd name="T52" fmla="*/ 8 w 160"/>
                <a:gd name="T53" fmla="*/ 76 h 242"/>
                <a:gd name="T54" fmla="*/ 12 w 160"/>
                <a:gd name="T55" fmla="*/ 62 h 242"/>
                <a:gd name="T56" fmla="*/ 20 w 160"/>
                <a:gd name="T57" fmla="*/ 46 h 242"/>
                <a:gd name="T58" fmla="*/ 32 w 160"/>
                <a:gd name="T59" fmla="*/ 34 h 242"/>
                <a:gd name="T60" fmla="*/ 44 w 160"/>
                <a:gd name="T61" fmla="*/ 22 h 242"/>
                <a:gd name="T62" fmla="*/ 56 w 160"/>
                <a:gd name="T63" fmla="*/ 12 h 242"/>
                <a:gd name="T64" fmla="*/ 70 w 160"/>
                <a:gd name="T65" fmla="*/ 4 h 242"/>
                <a:gd name="T66" fmla="*/ 82 w 160"/>
                <a:gd name="T67" fmla="*/ 0 h 242"/>
                <a:gd name="T68" fmla="*/ 82 w 160"/>
                <a:gd name="T69" fmla="*/ 0 h 242"/>
                <a:gd name="T70" fmla="*/ 90 w 160"/>
                <a:gd name="T71" fmla="*/ 0 h 242"/>
                <a:gd name="T72" fmla="*/ 96 w 160"/>
                <a:gd name="T73" fmla="*/ 0 h 242"/>
                <a:gd name="T74" fmla="*/ 102 w 160"/>
                <a:gd name="T75" fmla="*/ 2 h 242"/>
                <a:gd name="T76" fmla="*/ 108 w 160"/>
                <a:gd name="T77" fmla="*/ 6 h 242"/>
                <a:gd name="T78" fmla="*/ 120 w 160"/>
                <a:gd name="T79" fmla="*/ 18 h 242"/>
                <a:gd name="T80" fmla="*/ 132 w 160"/>
                <a:gd name="T81" fmla="*/ 32 h 242"/>
                <a:gd name="T82" fmla="*/ 142 w 160"/>
                <a:gd name="T83" fmla="*/ 50 h 242"/>
                <a:gd name="T84" fmla="*/ 150 w 160"/>
                <a:gd name="T85" fmla="*/ 72 h 242"/>
                <a:gd name="T86" fmla="*/ 156 w 160"/>
                <a:gd name="T87" fmla="*/ 94 h 242"/>
                <a:gd name="T88" fmla="*/ 160 w 160"/>
                <a:gd name="T89" fmla="*/ 116 h 242"/>
                <a:gd name="T90" fmla="*/ 160 w 160"/>
                <a:gd name="T91" fmla="*/ 1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242">
                  <a:moveTo>
                    <a:pt x="160" y="116"/>
                  </a:moveTo>
                  <a:lnTo>
                    <a:pt x="160" y="116"/>
                  </a:lnTo>
                  <a:lnTo>
                    <a:pt x="150" y="154"/>
                  </a:lnTo>
                  <a:lnTo>
                    <a:pt x="146" y="186"/>
                  </a:lnTo>
                  <a:lnTo>
                    <a:pt x="144" y="200"/>
                  </a:lnTo>
                  <a:lnTo>
                    <a:pt x="144" y="214"/>
                  </a:lnTo>
                  <a:lnTo>
                    <a:pt x="144" y="214"/>
                  </a:lnTo>
                  <a:lnTo>
                    <a:pt x="144" y="220"/>
                  </a:lnTo>
                  <a:lnTo>
                    <a:pt x="140" y="224"/>
                  </a:lnTo>
                  <a:lnTo>
                    <a:pt x="134" y="228"/>
                  </a:lnTo>
                  <a:lnTo>
                    <a:pt x="126" y="232"/>
                  </a:lnTo>
                  <a:lnTo>
                    <a:pt x="104" y="236"/>
                  </a:lnTo>
                  <a:lnTo>
                    <a:pt x="78" y="240"/>
                  </a:lnTo>
                  <a:lnTo>
                    <a:pt x="52" y="242"/>
                  </a:lnTo>
                  <a:lnTo>
                    <a:pt x="28" y="242"/>
                  </a:lnTo>
                  <a:lnTo>
                    <a:pt x="10" y="238"/>
                  </a:lnTo>
                  <a:lnTo>
                    <a:pt x="6" y="238"/>
                  </a:lnTo>
                  <a:lnTo>
                    <a:pt x="2" y="236"/>
                  </a:lnTo>
                  <a:lnTo>
                    <a:pt x="2" y="236"/>
                  </a:lnTo>
                  <a:lnTo>
                    <a:pt x="0" y="228"/>
                  </a:lnTo>
                  <a:lnTo>
                    <a:pt x="0" y="214"/>
                  </a:lnTo>
                  <a:lnTo>
                    <a:pt x="4" y="176"/>
                  </a:lnTo>
                  <a:lnTo>
                    <a:pt x="8" y="130"/>
                  </a:lnTo>
                  <a:lnTo>
                    <a:pt x="8" y="110"/>
                  </a:lnTo>
                  <a:lnTo>
                    <a:pt x="8" y="92"/>
                  </a:lnTo>
                  <a:lnTo>
                    <a:pt x="8" y="92"/>
                  </a:lnTo>
                  <a:lnTo>
                    <a:pt x="8" y="76"/>
                  </a:lnTo>
                  <a:lnTo>
                    <a:pt x="12" y="62"/>
                  </a:lnTo>
                  <a:lnTo>
                    <a:pt x="20" y="46"/>
                  </a:lnTo>
                  <a:lnTo>
                    <a:pt x="32" y="34"/>
                  </a:lnTo>
                  <a:lnTo>
                    <a:pt x="44" y="22"/>
                  </a:lnTo>
                  <a:lnTo>
                    <a:pt x="56" y="12"/>
                  </a:lnTo>
                  <a:lnTo>
                    <a:pt x="70" y="4"/>
                  </a:lnTo>
                  <a:lnTo>
                    <a:pt x="82" y="0"/>
                  </a:lnTo>
                  <a:lnTo>
                    <a:pt x="82" y="0"/>
                  </a:lnTo>
                  <a:lnTo>
                    <a:pt x="90" y="0"/>
                  </a:lnTo>
                  <a:lnTo>
                    <a:pt x="96" y="0"/>
                  </a:lnTo>
                  <a:lnTo>
                    <a:pt x="102" y="2"/>
                  </a:lnTo>
                  <a:lnTo>
                    <a:pt x="108" y="6"/>
                  </a:lnTo>
                  <a:lnTo>
                    <a:pt x="120" y="18"/>
                  </a:lnTo>
                  <a:lnTo>
                    <a:pt x="132" y="32"/>
                  </a:lnTo>
                  <a:lnTo>
                    <a:pt x="142" y="50"/>
                  </a:lnTo>
                  <a:lnTo>
                    <a:pt x="150" y="72"/>
                  </a:lnTo>
                  <a:lnTo>
                    <a:pt x="156" y="94"/>
                  </a:lnTo>
                  <a:lnTo>
                    <a:pt x="160" y="116"/>
                  </a:lnTo>
                  <a:lnTo>
                    <a:pt x="160" y="116"/>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4" name="Freeform 38"/>
            <p:cNvSpPr/>
            <p:nvPr>
              <p:custDataLst>
                <p:tags r:id="rId37"/>
              </p:custDataLst>
            </p:nvPr>
          </p:nvSpPr>
          <p:spPr bwMode="auto">
            <a:xfrm>
              <a:off x="2216150" y="2233613"/>
              <a:ext cx="844550" cy="800100"/>
            </a:xfrm>
            <a:custGeom>
              <a:avLst/>
              <a:gdLst>
                <a:gd name="T0" fmla="*/ 106 w 532"/>
                <a:gd name="T1" fmla="*/ 0 h 504"/>
                <a:gd name="T2" fmla="*/ 106 w 532"/>
                <a:gd name="T3" fmla="*/ 0 h 504"/>
                <a:gd name="T4" fmla="*/ 140 w 532"/>
                <a:gd name="T5" fmla="*/ 30 h 504"/>
                <a:gd name="T6" fmla="*/ 178 w 532"/>
                <a:gd name="T7" fmla="*/ 68 h 504"/>
                <a:gd name="T8" fmla="*/ 228 w 532"/>
                <a:gd name="T9" fmla="*/ 118 h 504"/>
                <a:gd name="T10" fmla="*/ 286 w 532"/>
                <a:gd name="T11" fmla="*/ 182 h 504"/>
                <a:gd name="T12" fmla="*/ 352 w 532"/>
                <a:gd name="T13" fmla="*/ 258 h 504"/>
                <a:gd name="T14" fmla="*/ 424 w 532"/>
                <a:gd name="T15" fmla="*/ 344 h 504"/>
                <a:gd name="T16" fmla="*/ 460 w 532"/>
                <a:gd name="T17" fmla="*/ 392 h 504"/>
                <a:gd name="T18" fmla="*/ 496 w 532"/>
                <a:gd name="T19" fmla="*/ 442 h 504"/>
                <a:gd name="T20" fmla="*/ 532 w 532"/>
                <a:gd name="T21" fmla="*/ 504 h 504"/>
                <a:gd name="T22" fmla="*/ 532 w 532"/>
                <a:gd name="T23" fmla="*/ 504 h 504"/>
                <a:gd name="T24" fmla="*/ 418 w 532"/>
                <a:gd name="T25" fmla="*/ 448 h 504"/>
                <a:gd name="T26" fmla="*/ 324 w 532"/>
                <a:gd name="T27" fmla="*/ 402 h 504"/>
                <a:gd name="T28" fmla="*/ 244 w 532"/>
                <a:gd name="T29" fmla="*/ 364 h 504"/>
                <a:gd name="T30" fmla="*/ 228 w 532"/>
                <a:gd name="T31" fmla="*/ 206 h 504"/>
                <a:gd name="T32" fmla="*/ 228 w 532"/>
                <a:gd name="T33" fmla="*/ 206 h 504"/>
                <a:gd name="T34" fmla="*/ 128 w 532"/>
                <a:gd name="T35" fmla="*/ 168 h 504"/>
                <a:gd name="T36" fmla="*/ 0 w 532"/>
                <a:gd name="T37" fmla="*/ 118 h 504"/>
                <a:gd name="T38" fmla="*/ 106 w 532"/>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2" h="504">
                  <a:moveTo>
                    <a:pt x="106" y="0"/>
                  </a:moveTo>
                  <a:lnTo>
                    <a:pt x="106" y="0"/>
                  </a:lnTo>
                  <a:lnTo>
                    <a:pt x="140" y="30"/>
                  </a:lnTo>
                  <a:lnTo>
                    <a:pt x="178" y="68"/>
                  </a:lnTo>
                  <a:lnTo>
                    <a:pt x="228" y="118"/>
                  </a:lnTo>
                  <a:lnTo>
                    <a:pt x="286" y="182"/>
                  </a:lnTo>
                  <a:lnTo>
                    <a:pt x="352" y="258"/>
                  </a:lnTo>
                  <a:lnTo>
                    <a:pt x="424" y="344"/>
                  </a:lnTo>
                  <a:lnTo>
                    <a:pt x="460" y="392"/>
                  </a:lnTo>
                  <a:lnTo>
                    <a:pt x="496" y="442"/>
                  </a:lnTo>
                  <a:lnTo>
                    <a:pt x="532" y="504"/>
                  </a:lnTo>
                  <a:lnTo>
                    <a:pt x="532" y="504"/>
                  </a:lnTo>
                  <a:lnTo>
                    <a:pt x="418" y="448"/>
                  </a:lnTo>
                  <a:lnTo>
                    <a:pt x="324" y="402"/>
                  </a:lnTo>
                  <a:lnTo>
                    <a:pt x="244" y="364"/>
                  </a:lnTo>
                  <a:lnTo>
                    <a:pt x="228" y="206"/>
                  </a:lnTo>
                  <a:lnTo>
                    <a:pt x="228" y="206"/>
                  </a:lnTo>
                  <a:lnTo>
                    <a:pt x="128" y="168"/>
                  </a:lnTo>
                  <a:lnTo>
                    <a:pt x="0" y="118"/>
                  </a:lnTo>
                  <a:lnTo>
                    <a:pt x="106" y="0"/>
                  </a:lnTo>
                  <a:close/>
                </a:path>
              </a:pathLst>
            </a:custGeom>
            <a:solidFill>
              <a:srgbClr val="676B6B"/>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5" name="Freeform 39"/>
            <p:cNvSpPr/>
            <p:nvPr>
              <p:custDataLst>
                <p:tags r:id="rId38"/>
              </p:custDataLst>
            </p:nvPr>
          </p:nvSpPr>
          <p:spPr bwMode="auto">
            <a:xfrm>
              <a:off x="2720975" y="2255838"/>
              <a:ext cx="339725" cy="777875"/>
            </a:xfrm>
            <a:custGeom>
              <a:avLst/>
              <a:gdLst>
                <a:gd name="T0" fmla="*/ 0 w 214"/>
                <a:gd name="T1" fmla="*/ 0 h 490"/>
                <a:gd name="T2" fmla="*/ 0 w 214"/>
                <a:gd name="T3" fmla="*/ 0 h 490"/>
                <a:gd name="T4" fmla="*/ 106 w 214"/>
                <a:gd name="T5" fmla="*/ 82 h 490"/>
                <a:gd name="T6" fmla="*/ 72 w 214"/>
                <a:gd name="T7" fmla="*/ 140 h 490"/>
                <a:gd name="T8" fmla="*/ 72 w 214"/>
                <a:gd name="T9" fmla="*/ 140 h 490"/>
                <a:gd name="T10" fmla="*/ 120 w 214"/>
                <a:gd name="T11" fmla="*/ 180 h 490"/>
                <a:gd name="T12" fmla="*/ 156 w 214"/>
                <a:gd name="T13" fmla="*/ 214 h 490"/>
                <a:gd name="T14" fmla="*/ 170 w 214"/>
                <a:gd name="T15" fmla="*/ 228 h 490"/>
                <a:gd name="T16" fmla="*/ 178 w 214"/>
                <a:gd name="T17" fmla="*/ 238 h 490"/>
                <a:gd name="T18" fmla="*/ 214 w 214"/>
                <a:gd name="T19" fmla="*/ 490 h 490"/>
                <a:gd name="T20" fmla="*/ 214 w 214"/>
                <a:gd name="T21" fmla="*/ 490 h 490"/>
                <a:gd name="T22" fmla="*/ 198 w 214"/>
                <a:gd name="T23" fmla="*/ 462 h 490"/>
                <a:gd name="T24" fmla="*/ 174 w 214"/>
                <a:gd name="T25" fmla="*/ 416 h 490"/>
                <a:gd name="T26" fmla="*/ 174 w 214"/>
                <a:gd name="T27" fmla="*/ 416 h 490"/>
                <a:gd name="T28" fmla="*/ 142 w 214"/>
                <a:gd name="T29" fmla="*/ 352 h 490"/>
                <a:gd name="T30" fmla="*/ 86 w 214"/>
                <a:gd name="T31" fmla="*/ 230 h 490"/>
                <a:gd name="T32" fmla="*/ 56 w 214"/>
                <a:gd name="T33" fmla="*/ 160 h 490"/>
                <a:gd name="T34" fmla="*/ 30 w 214"/>
                <a:gd name="T35" fmla="*/ 96 h 490"/>
                <a:gd name="T36" fmla="*/ 10 w 214"/>
                <a:gd name="T37" fmla="*/ 40 h 490"/>
                <a:gd name="T38" fmla="*/ 4 w 214"/>
                <a:gd name="T39" fmla="*/ 18 h 490"/>
                <a:gd name="T40" fmla="*/ 0 w 214"/>
                <a:gd name="T41" fmla="*/ 0 h 490"/>
                <a:gd name="T42" fmla="*/ 0 w 214"/>
                <a:gd name="T43"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4" h="490">
                  <a:moveTo>
                    <a:pt x="0" y="0"/>
                  </a:moveTo>
                  <a:lnTo>
                    <a:pt x="0" y="0"/>
                  </a:lnTo>
                  <a:lnTo>
                    <a:pt x="106" y="82"/>
                  </a:lnTo>
                  <a:lnTo>
                    <a:pt x="72" y="140"/>
                  </a:lnTo>
                  <a:lnTo>
                    <a:pt x="72" y="140"/>
                  </a:lnTo>
                  <a:lnTo>
                    <a:pt x="120" y="180"/>
                  </a:lnTo>
                  <a:lnTo>
                    <a:pt x="156" y="214"/>
                  </a:lnTo>
                  <a:lnTo>
                    <a:pt x="170" y="228"/>
                  </a:lnTo>
                  <a:lnTo>
                    <a:pt x="178" y="238"/>
                  </a:lnTo>
                  <a:lnTo>
                    <a:pt x="214" y="490"/>
                  </a:lnTo>
                  <a:lnTo>
                    <a:pt x="214" y="490"/>
                  </a:lnTo>
                  <a:lnTo>
                    <a:pt x="198" y="462"/>
                  </a:lnTo>
                  <a:lnTo>
                    <a:pt x="174" y="416"/>
                  </a:lnTo>
                  <a:lnTo>
                    <a:pt x="174" y="416"/>
                  </a:lnTo>
                  <a:lnTo>
                    <a:pt x="142" y="352"/>
                  </a:lnTo>
                  <a:lnTo>
                    <a:pt x="86" y="230"/>
                  </a:lnTo>
                  <a:lnTo>
                    <a:pt x="56" y="160"/>
                  </a:lnTo>
                  <a:lnTo>
                    <a:pt x="30" y="96"/>
                  </a:lnTo>
                  <a:lnTo>
                    <a:pt x="10" y="40"/>
                  </a:lnTo>
                  <a:lnTo>
                    <a:pt x="4" y="18"/>
                  </a:lnTo>
                  <a:lnTo>
                    <a:pt x="0" y="0"/>
                  </a:lnTo>
                  <a:lnTo>
                    <a:pt x="0" y="0"/>
                  </a:lnTo>
                  <a:close/>
                </a:path>
              </a:pathLst>
            </a:custGeom>
            <a:solidFill>
              <a:srgbClr val="676B6B"/>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6" name="Freeform 40"/>
            <p:cNvSpPr/>
            <p:nvPr>
              <p:custDataLst>
                <p:tags r:id="rId39"/>
              </p:custDataLst>
            </p:nvPr>
          </p:nvSpPr>
          <p:spPr bwMode="auto">
            <a:xfrm>
              <a:off x="2314575" y="2109788"/>
              <a:ext cx="377825" cy="203200"/>
            </a:xfrm>
            <a:custGeom>
              <a:avLst/>
              <a:gdLst>
                <a:gd name="T0" fmla="*/ 0 w 238"/>
                <a:gd name="T1" fmla="*/ 64 h 128"/>
                <a:gd name="T2" fmla="*/ 38 w 238"/>
                <a:gd name="T3" fmla="*/ 0 h 128"/>
                <a:gd name="T4" fmla="*/ 38 w 238"/>
                <a:gd name="T5" fmla="*/ 0 h 128"/>
                <a:gd name="T6" fmla="*/ 130 w 238"/>
                <a:gd name="T7" fmla="*/ 20 h 128"/>
                <a:gd name="T8" fmla="*/ 198 w 238"/>
                <a:gd name="T9" fmla="*/ 34 h 128"/>
                <a:gd name="T10" fmla="*/ 238 w 238"/>
                <a:gd name="T11" fmla="*/ 42 h 128"/>
                <a:gd name="T12" fmla="*/ 194 w 238"/>
                <a:gd name="T13" fmla="*/ 128 h 128"/>
                <a:gd name="T14" fmla="*/ 194 w 238"/>
                <a:gd name="T15" fmla="*/ 128 h 128"/>
                <a:gd name="T16" fmla="*/ 172 w 238"/>
                <a:gd name="T17" fmla="*/ 124 h 128"/>
                <a:gd name="T18" fmla="*/ 116 w 238"/>
                <a:gd name="T19" fmla="*/ 112 h 128"/>
                <a:gd name="T20" fmla="*/ 84 w 238"/>
                <a:gd name="T21" fmla="*/ 104 h 128"/>
                <a:gd name="T22" fmla="*/ 52 w 238"/>
                <a:gd name="T23" fmla="*/ 92 h 128"/>
                <a:gd name="T24" fmla="*/ 22 w 238"/>
                <a:gd name="T25" fmla="*/ 80 h 128"/>
                <a:gd name="T26" fmla="*/ 10 w 238"/>
                <a:gd name="T27" fmla="*/ 72 h 128"/>
                <a:gd name="T28" fmla="*/ 0 w 238"/>
                <a:gd name="T29" fmla="*/ 64 h 128"/>
                <a:gd name="T30" fmla="*/ 0 w 238"/>
                <a:gd name="T31"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128">
                  <a:moveTo>
                    <a:pt x="0" y="64"/>
                  </a:moveTo>
                  <a:lnTo>
                    <a:pt x="38" y="0"/>
                  </a:lnTo>
                  <a:lnTo>
                    <a:pt x="38" y="0"/>
                  </a:lnTo>
                  <a:lnTo>
                    <a:pt x="130" y="20"/>
                  </a:lnTo>
                  <a:lnTo>
                    <a:pt x="198" y="34"/>
                  </a:lnTo>
                  <a:lnTo>
                    <a:pt x="238" y="42"/>
                  </a:lnTo>
                  <a:lnTo>
                    <a:pt x="194" y="128"/>
                  </a:lnTo>
                  <a:lnTo>
                    <a:pt x="194" y="128"/>
                  </a:lnTo>
                  <a:lnTo>
                    <a:pt x="172" y="124"/>
                  </a:lnTo>
                  <a:lnTo>
                    <a:pt x="116" y="112"/>
                  </a:lnTo>
                  <a:lnTo>
                    <a:pt x="84" y="104"/>
                  </a:lnTo>
                  <a:lnTo>
                    <a:pt x="52" y="92"/>
                  </a:lnTo>
                  <a:lnTo>
                    <a:pt x="22" y="80"/>
                  </a:lnTo>
                  <a:lnTo>
                    <a:pt x="10" y="72"/>
                  </a:lnTo>
                  <a:lnTo>
                    <a:pt x="0" y="64"/>
                  </a:lnTo>
                  <a:lnTo>
                    <a:pt x="0" y="64"/>
                  </a:lnTo>
                  <a:close/>
                </a:path>
              </a:pathLst>
            </a:custGeom>
            <a:solidFill>
              <a:srgbClr val="FFFFF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7" name="Freeform 41"/>
            <p:cNvSpPr/>
            <p:nvPr>
              <p:custDataLst>
                <p:tags r:id="rId40"/>
              </p:custDataLst>
            </p:nvPr>
          </p:nvSpPr>
          <p:spPr bwMode="auto">
            <a:xfrm>
              <a:off x="3060700" y="3055938"/>
              <a:ext cx="79375" cy="146050"/>
            </a:xfrm>
            <a:custGeom>
              <a:avLst/>
              <a:gdLst>
                <a:gd name="T0" fmla="*/ 0 w 50"/>
                <a:gd name="T1" fmla="*/ 0 h 92"/>
                <a:gd name="T2" fmla="*/ 0 w 50"/>
                <a:gd name="T3" fmla="*/ 0 h 92"/>
                <a:gd name="T4" fmla="*/ 18 w 50"/>
                <a:gd name="T5" fmla="*/ 38 h 92"/>
                <a:gd name="T6" fmla="*/ 34 w 50"/>
                <a:gd name="T7" fmla="*/ 70 h 92"/>
                <a:gd name="T8" fmla="*/ 42 w 50"/>
                <a:gd name="T9" fmla="*/ 82 h 92"/>
                <a:gd name="T10" fmla="*/ 50 w 50"/>
                <a:gd name="T11" fmla="*/ 92 h 92"/>
                <a:gd name="T12" fmla="*/ 50 w 50"/>
                <a:gd name="T13" fmla="*/ 92 h 92"/>
                <a:gd name="T14" fmla="*/ 46 w 50"/>
                <a:gd name="T15" fmla="*/ 80 h 92"/>
                <a:gd name="T16" fmla="*/ 36 w 50"/>
                <a:gd name="T17" fmla="*/ 54 h 92"/>
                <a:gd name="T18" fmla="*/ 28 w 50"/>
                <a:gd name="T19" fmla="*/ 38 h 92"/>
                <a:gd name="T20" fmla="*/ 20 w 50"/>
                <a:gd name="T21" fmla="*/ 22 h 92"/>
                <a:gd name="T22" fmla="*/ 10 w 50"/>
                <a:gd name="T23" fmla="*/ 10 h 92"/>
                <a:gd name="T24" fmla="*/ 0 w 50"/>
                <a:gd name="T25" fmla="*/ 0 h 92"/>
                <a:gd name="T26" fmla="*/ 0 w 50"/>
                <a:gd name="T2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92">
                  <a:moveTo>
                    <a:pt x="0" y="0"/>
                  </a:moveTo>
                  <a:lnTo>
                    <a:pt x="0" y="0"/>
                  </a:lnTo>
                  <a:lnTo>
                    <a:pt x="18" y="38"/>
                  </a:lnTo>
                  <a:lnTo>
                    <a:pt x="34" y="70"/>
                  </a:lnTo>
                  <a:lnTo>
                    <a:pt x="42" y="82"/>
                  </a:lnTo>
                  <a:lnTo>
                    <a:pt x="50" y="92"/>
                  </a:lnTo>
                  <a:lnTo>
                    <a:pt x="50" y="92"/>
                  </a:lnTo>
                  <a:lnTo>
                    <a:pt x="46" y="80"/>
                  </a:lnTo>
                  <a:lnTo>
                    <a:pt x="36" y="54"/>
                  </a:lnTo>
                  <a:lnTo>
                    <a:pt x="28" y="38"/>
                  </a:lnTo>
                  <a:lnTo>
                    <a:pt x="20" y="22"/>
                  </a:lnTo>
                  <a:lnTo>
                    <a:pt x="10" y="10"/>
                  </a:lnTo>
                  <a:lnTo>
                    <a:pt x="0" y="0"/>
                  </a:lnTo>
                  <a:lnTo>
                    <a:pt x="0" y="0"/>
                  </a:lnTo>
                  <a:close/>
                </a:path>
              </a:pathLst>
            </a:custGeom>
            <a:solidFill>
              <a:srgbClr val="2E3030"/>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8" name="Freeform 42"/>
            <p:cNvSpPr/>
            <p:nvPr>
              <p:custDataLst>
                <p:tags r:id="rId41"/>
              </p:custDataLst>
            </p:nvPr>
          </p:nvSpPr>
          <p:spPr bwMode="auto">
            <a:xfrm>
              <a:off x="2971800" y="3081338"/>
              <a:ext cx="63500" cy="66675"/>
            </a:xfrm>
            <a:custGeom>
              <a:avLst/>
              <a:gdLst>
                <a:gd name="T0" fmla="*/ 36 w 40"/>
                <a:gd name="T1" fmla="*/ 12 h 42"/>
                <a:gd name="T2" fmla="*/ 36 w 40"/>
                <a:gd name="T3" fmla="*/ 12 h 42"/>
                <a:gd name="T4" fmla="*/ 38 w 40"/>
                <a:gd name="T5" fmla="*/ 20 h 42"/>
                <a:gd name="T6" fmla="*/ 40 w 40"/>
                <a:gd name="T7" fmla="*/ 28 h 42"/>
                <a:gd name="T8" fmla="*/ 38 w 40"/>
                <a:gd name="T9" fmla="*/ 36 h 42"/>
                <a:gd name="T10" fmla="*/ 32 w 40"/>
                <a:gd name="T11" fmla="*/ 40 h 42"/>
                <a:gd name="T12" fmla="*/ 32 w 40"/>
                <a:gd name="T13" fmla="*/ 40 h 42"/>
                <a:gd name="T14" fmla="*/ 26 w 40"/>
                <a:gd name="T15" fmla="*/ 42 h 42"/>
                <a:gd name="T16" fmla="*/ 18 w 40"/>
                <a:gd name="T17" fmla="*/ 42 h 42"/>
                <a:gd name="T18" fmla="*/ 10 w 40"/>
                <a:gd name="T19" fmla="*/ 38 h 42"/>
                <a:gd name="T20" fmla="*/ 4 w 40"/>
                <a:gd name="T21" fmla="*/ 30 h 42"/>
                <a:gd name="T22" fmla="*/ 4 w 40"/>
                <a:gd name="T23" fmla="*/ 30 h 42"/>
                <a:gd name="T24" fmla="*/ 2 w 40"/>
                <a:gd name="T25" fmla="*/ 22 h 42"/>
                <a:gd name="T26" fmla="*/ 0 w 40"/>
                <a:gd name="T27" fmla="*/ 14 h 42"/>
                <a:gd name="T28" fmla="*/ 2 w 40"/>
                <a:gd name="T29" fmla="*/ 8 h 42"/>
                <a:gd name="T30" fmla="*/ 8 w 40"/>
                <a:gd name="T31" fmla="*/ 2 h 42"/>
                <a:gd name="T32" fmla="*/ 8 w 40"/>
                <a:gd name="T33" fmla="*/ 2 h 42"/>
                <a:gd name="T34" fmla="*/ 14 w 40"/>
                <a:gd name="T35" fmla="*/ 0 h 42"/>
                <a:gd name="T36" fmla="*/ 22 w 40"/>
                <a:gd name="T37" fmla="*/ 0 h 42"/>
                <a:gd name="T38" fmla="*/ 30 w 40"/>
                <a:gd name="T39" fmla="*/ 4 h 42"/>
                <a:gd name="T40" fmla="*/ 36 w 40"/>
                <a:gd name="T41" fmla="*/ 12 h 42"/>
                <a:gd name="T42" fmla="*/ 36 w 40"/>
                <a:gd name="T4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36" y="12"/>
                  </a:moveTo>
                  <a:lnTo>
                    <a:pt x="36" y="12"/>
                  </a:lnTo>
                  <a:lnTo>
                    <a:pt x="38" y="20"/>
                  </a:lnTo>
                  <a:lnTo>
                    <a:pt x="40" y="28"/>
                  </a:lnTo>
                  <a:lnTo>
                    <a:pt x="38" y="36"/>
                  </a:lnTo>
                  <a:lnTo>
                    <a:pt x="32" y="40"/>
                  </a:lnTo>
                  <a:lnTo>
                    <a:pt x="32" y="40"/>
                  </a:lnTo>
                  <a:lnTo>
                    <a:pt x="26" y="42"/>
                  </a:lnTo>
                  <a:lnTo>
                    <a:pt x="18" y="42"/>
                  </a:lnTo>
                  <a:lnTo>
                    <a:pt x="10" y="38"/>
                  </a:lnTo>
                  <a:lnTo>
                    <a:pt x="4" y="30"/>
                  </a:lnTo>
                  <a:lnTo>
                    <a:pt x="4" y="30"/>
                  </a:lnTo>
                  <a:lnTo>
                    <a:pt x="2" y="22"/>
                  </a:lnTo>
                  <a:lnTo>
                    <a:pt x="0" y="14"/>
                  </a:lnTo>
                  <a:lnTo>
                    <a:pt x="2" y="8"/>
                  </a:lnTo>
                  <a:lnTo>
                    <a:pt x="8" y="2"/>
                  </a:lnTo>
                  <a:lnTo>
                    <a:pt x="8" y="2"/>
                  </a:lnTo>
                  <a:lnTo>
                    <a:pt x="14" y="0"/>
                  </a:lnTo>
                  <a:lnTo>
                    <a:pt x="22" y="0"/>
                  </a:lnTo>
                  <a:lnTo>
                    <a:pt x="30" y="4"/>
                  </a:lnTo>
                  <a:lnTo>
                    <a:pt x="36" y="12"/>
                  </a:lnTo>
                  <a:lnTo>
                    <a:pt x="36" y="12"/>
                  </a:lnTo>
                  <a:close/>
                </a:path>
              </a:pathLst>
            </a:custGeom>
            <a:solidFill>
              <a:srgbClr val="2E3030"/>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59" name="Freeform 43"/>
            <p:cNvSpPr/>
            <p:nvPr>
              <p:custDataLst>
                <p:tags r:id="rId42"/>
              </p:custDataLst>
            </p:nvPr>
          </p:nvSpPr>
          <p:spPr bwMode="auto">
            <a:xfrm>
              <a:off x="3048000" y="3201988"/>
              <a:ext cx="63500" cy="69850"/>
            </a:xfrm>
            <a:custGeom>
              <a:avLst/>
              <a:gdLst>
                <a:gd name="T0" fmla="*/ 36 w 40"/>
                <a:gd name="T1" fmla="*/ 12 h 44"/>
                <a:gd name="T2" fmla="*/ 36 w 40"/>
                <a:gd name="T3" fmla="*/ 12 h 44"/>
                <a:gd name="T4" fmla="*/ 38 w 40"/>
                <a:gd name="T5" fmla="*/ 20 h 44"/>
                <a:gd name="T6" fmla="*/ 40 w 40"/>
                <a:gd name="T7" fmla="*/ 28 h 44"/>
                <a:gd name="T8" fmla="*/ 38 w 40"/>
                <a:gd name="T9" fmla="*/ 36 h 44"/>
                <a:gd name="T10" fmla="*/ 32 w 40"/>
                <a:gd name="T11" fmla="*/ 42 h 44"/>
                <a:gd name="T12" fmla="*/ 32 w 40"/>
                <a:gd name="T13" fmla="*/ 42 h 44"/>
                <a:gd name="T14" fmla="*/ 26 w 40"/>
                <a:gd name="T15" fmla="*/ 44 h 44"/>
                <a:gd name="T16" fmla="*/ 18 w 40"/>
                <a:gd name="T17" fmla="*/ 42 h 44"/>
                <a:gd name="T18" fmla="*/ 10 w 40"/>
                <a:gd name="T19" fmla="*/ 38 h 44"/>
                <a:gd name="T20" fmla="*/ 4 w 40"/>
                <a:gd name="T21" fmla="*/ 32 h 44"/>
                <a:gd name="T22" fmla="*/ 4 w 40"/>
                <a:gd name="T23" fmla="*/ 32 h 44"/>
                <a:gd name="T24" fmla="*/ 2 w 40"/>
                <a:gd name="T25" fmla="*/ 24 h 44"/>
                <a:gd name="T26" fmla="*/ 0 w 40"/>
                <a:gd name="T27" fmla="*/ 14 h 44"/>
                <a:gd name="T28" fmla="*/ 2 w 40"/>
                <a:gd name="T29" fmla="*/ 8 h 44"/>
                <a:gd name="T30" fmla="*/ 8 w 40"/>
                <a:gd name="T31" fmla="*/ 2 h 44"/>
                <a:gd name="T32" fmla="*/ 8 w 40"/>
                <a:gd name="T33" fmla="*/ 2 h 44"/>
                <a:gd name="T34" fmla="*/ 14 w 40"/>
                <a:gd name="T35" fmla="*/ 0 h 44"/>
                <a:gd name="T36" fmla="*/ 22 w 40"/>
                <a:gd name="T37" fmla="*/ 2 h 44"/>
                <a:gd name="T38" fmla="*/ 30 w 40"/>
                <a:gd name="T39" fmla="*/ 6 h 44"/>
                <a:gd name="T40" fmla="*/ 36 w 40"/>
                <a:gd name="T41" fmla="*/ 12 h 44"/>
                <a:gd name="T42" fmla="*/ 36 w 40"/>
                <a:gd name="T43"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4">
                  <a:moveTo>
                    <a:pt x="36" y="12"/>
                  </a:moveTo>
                  <a:lnTo>
                    <a:pt x="36" y="12"/>
                  </a:lnTo>
                  <a:lnTo>
                    <a:pt x="38" y="20"/>
                  </a:lnTo>
                  <a:lnTo>
                    <a:pt x="40" y="28"/>
                  </a:lnTo>
                  <a:lnTo>
                    <a:pt x="38" y="36"/>
                  </a:lnTo>
                  <a:lnTo>
                    <a:pt x="32" y="42"/>
                  </a:lnTo>
                  <a:lnTo>
                    <a:pt x="32" y="42"/>
                  </a:lnTo>
                  <a:lnTo>
                    <a:pt x="26" y="44"/>
                  </a:lnTo>
                  <a:lnTo>
                    <a:pt x="18" y="42"/>
                  </a:lnTo>
                  <a:lnTo>
                    <a:pt x="10" y="38"/>
                  </a:lnTo>
                  <a:lnTo>
                    <a:pt x="4" y="32"/>
                  </a:lnTo>
                  <a:lnTo>
                    <a:pt x="4" y="32"/>
                  </a:lnTo>
                  <a:lnTo>
                    <a:pt x="2" y="24"/>
                  </a:lnTo>
                  <a:lnTo>
                    <a:pt x="0" y="14"/>
                  </a:lnTo>
                  <a:lnTo>
                    <a:pt x="2" y="8"/>
                  </a:lnTo>
                  <a:lnTo>
                    <a:pt x="8" y="2"/>
                  </a:lnTo>
                  <a:lnTo>
                    <a:pt x="8" y="2"/>
                  </a:lnTo>
                  <a:lnTo>
                    <a:pt x="14" y="0"/>
                  </a:lnTo>
                  <a:lnTo>
                    <a:pt x="22" y="2"/>
                  </a:lnTo>
                  <a:lnTo>
                    <a:pt x="30" y="6"/>
                  </a:lnTo>
                  <a:lnTo>
                    <a:pt x="36" y="12"/>
                  </a:lnTo>
                  <a:lnTo>
                    <a:pt x="36" y="12"/>
                  </a:lnTo>
                  <a:close/>
                </a:path>
              </a:pathLst>
            </a:custGeom>
            <a:solidFill>
              <a:srgbClr val="2E3030"/>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0" name="Freeform 44"/>
            <p:cNvSpPr/>
            <p:nvPr>
              <p:custDataLst>
                <p:tags r:id="rId43"/>
              </p:custDataLst>
            </p:nvPr>
          </p:nvSpPr>
          <p:spPr bwMode="auto">
            <a:xfrm>
              <a:off x="2663825" y="3208338"/>
              <a:ext cx="777875" cy="444500"/>
            </a:xfrm>
            <a:custGeom>
              <a:avLst/>
              <a:gdLst>
                <a:gd name="T0" fmla="*/ 0 w 490"/>
                <a:gd name="T1" fmla="*/ 280 h 280"/>
                <a:gd name="T2" fmla="*/ 0 w 490"/>
                <a:gd name="T3" fmla="*/ 280 h 280"/>
                <a:gd name="T4" fmla="*/ 122 w 490"/>
                <a:gd name="T5" fmla="*/ 224 h 280"/>
                <a:gd name="T6" fmla="*/ 352 w 490"/>
                <a:gd name="T7" fmla="*/ 124 h 280"/>
                <a:gd name="T8" fmla="*/ 340 w 490"/>
                <a:gd name="T9" fmla="*/ 54 h 280"/>
                <a:gd name="T10" fmla="*/ 400 w 490"/>
                <a:gd name="T11" fmla="*/ 98 h 280"/>
                <a:gd name="T12" fmla="*/ 400 w 490"/>
                <a:gd name="T13" fmla="*/ 98 h 280"/>
                <a:gd name="T14" fmla="*/ 408 w 490"/>
                <a:gd name="T15" fmla="*/ 88 h 280"/>
                <a:gd name="T16" fmla="*/ 426 w 490"/>
                <a:gd name="T17" fmla="*/ 64 h 280"/>
                <a:gd name="T18" fmla="*/ 438 w 490"/>
                <a:gd name="T19" fmla="*/ 48 h 280"/>
                <a:gd name="T20" fmla="*/ 454 w 490"/>
                <a:gd name="T21" fmla="*/ 32 h 280"/>
                <a:gd name="T22" fmla="*/ 472 w 490"/>
                <a:gd name="T23" fmla="*/ 16 h 280"/>
                <a:gd name="T24" fmla="*/ 490 w 490"/>
                <a:gd name="T25" fmla="*/ 0 h 280"/>
                <a:gd name="T26" fmla="*/ 490 w 490"/>
                <a:gd name="T27" fmla="*/ 0 h 280"/>
                <a:gd name="T28" fmla="*/ 452 w 490"/>
                <a:gd name="T29" fmla="*/ 56 h 280"/>
                <a:gd name="T30" fmla="*/ 420 w 490"/>
                <a:gd name="T31" fmla="*/ 96 h 280"/>
                <a:gd name="T32" fmla="*/ 408 w 490"/>
                <a:gd name="T33" fmla="*/ 114 h 280"/>
                <a:gd name="T34" fmla="*/ 398 w 490"/>
                <a:gd name="T35" fmla="*/ 124 h 280"/>
                <a:gd name="T36" fmla="*/ 362 w 490"/>
                <a:gd name="T37" fmla="*/ 84 h 280"/>
                <a:gd name="T38" fmla="*/ 362 w 490"/>
                <a:gd name="T39" fmla="*/ 84 h 280"/>
                <a:gd name="T40" fmla="*/ 364 w 490"/>
                <a:gd name="T41" fmla="*/ 110 h 280"/>
                <a:gd name="T42" fmla="*/ 364 w 490"/>
                <a:gd name="T43" fmla="*/ 140 h 280"/>
                <a:gd name="T44" fmla="*/ 364 w 490"/>
                <a:gd name="T45" fmla="*/ 140 h 280"/>
                <a:gd name="T46" fmla="*/ 354 w 490"/>
                <a:gd name="T47" fmla="*/ 146 h 280"/>
                <a:gd name="T48" fmla="*/ 324 w 490"/>
                <a:gd name="T49" fmla="*/ 158 h 280"/>
                <a:gd name="T50" fmla="*/ 226 w 490"/>
                <a:gd name="T51" fmla="*/ 192 h 280"/>
                <a:gd name="T52" fmla="*/ 108 w 490"/>
                <a:gd name="T53" fmla="*/ 236 h 280"/>
                <a:gd name="T54" fmla="*/ 50 w 490"/>
                <a:gd name="T55" fmla="*/ 258 h 280"/>
                <a:gd name="T56" fmla="*/ 0 w 490"/>
                <a:gd name="T57" fmla="*/ 280 h 280"/>
                <a:gd name="T58" fmla="*/ 0 w 490"/>
                <a:gd name="T59"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 h="280">
                  <a:moveTo>
                    <a:pt x="0" y="280"/>
                  </a:moveTo>
                  <a:lnTo>
                    <a:pt x="0" y="280"/>
                  </a:lnTo>
                  <a:lnTo>
                    <a:pt x="122" y="224"/>
                  </a:lnTo>
                  <a:lnTo>
                    <a:pt x="352" y="124"/>
                  </a:lnTo>
                  <a:lnTo>
                    <a:pt x="340" y="54"/>
                  </a:lnTo>
                  <a:lnTo>
                    <a:pt x="400" y="98"/>
                  </a:lnTo>
                  <a:lnTo>
                    <a:pt x="400" y="98"/>
                  </a:lnTo>
                  <a:lnTo>
                    <a:pt x="408" y="88"/>
                  </a:lnTo>
                  <a:lnTo>
                    <a:pt x="426" y="64"/>
                  </a:lnTo>
                  <a:lnTo>
                    <a:pt x="438" y="48"/>
                  </a:lnTo>
                  <a:lnTo>
                    <a:pt x="454" y="32"/>
                  </a:lnTo>
                  <a:lnTo>
                    <a:pt x="472" y="16"/>
                  </a:lnTo>
                  <a:lnTo>
                    <a:pt x="490" y="0"/>
                  </a:lnTo>
                  <a:lnTo>
                    <a:pt x="490" y="0"/>
                  </a:lnTo>
                  <a:lnTo>
                    <a:pt x="452" y="56"/>
                  </a:lnTo>
                  <a:lnTo>
                    <a:pt x="420" y="96"/>
                  </a:lnTo>
                  <a:lnTo>
                    <a:pt x="408" y="114"/>
                  </a:lnTo>
                  <a:lnTo>
                    <a:pt x="398" y="124"/>
                  </a:lnTo>
                  <a:lnTo>
                    <a:pt x="362" y="84"/>
                  </a:lnTo>
                  <a:lnTo>
                    <a:pt x="362" y="84"/>
                  </a:lnTo>
                  <a:lnTo>
                    <a:pt x="364" y="110"/>
                  </a:lnTo>
                  <a:lnTo>
                    <a:pt x="364" y="140"/>
                  </a:lnTo>
                  <a:lnTo>
                    <a:pt x="364" y="140"/>
                  </a:lnTo>
                  <a:lnTo>
                    <a:pt x="354" y="146"/>
                  </a:lnTo>
                  <a:lnTo>
                    <a:pt x="324" y="158"/>
                  </a:lnTo>
                  <a:lnTo>
                    <a:pt x="226" y="192"/>
                  </a:lnTo>
                  <a:lnTo>
                    <a:pt x="108" y="236"/>
                  </a:lnTo>
                  <a:lnTo>
                    <a:pt x="50" y="258"/>
                  </a:lnTo>
                  <a:lnTo>
                    <a:pt x="0" y="280"/>
                  </a:lnTo>
                  <a:lnTo>
                    <a:pt x="0" y="280"/>
                  </a:lnTo>
                  <a:close/>
                </a:path>
              </a:pathLst>
            </a:custGeom>
            <a:solidFill>
              <a:srgbClr val="2E3030"/>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1" name="Freeform 45"/>
            <p:cNvSpPr/>
            <p:nvPr>
              <p:custDataLst>
                <p:tags r:id="rId44"/>
              </p:custDataLst>
            </p:nvPr>
          </p:nvSpPr>
          <p:spPr bwMode="auto">
            <a:xfrm>
              <a:off x="2393950" y="1020763"/>
              <a:ext cx="666750" cy="1041400"/>
            </a:xfrm>
            <a:custGeom>
              <a:avLst/>
              <a:gdLst>
                <a:gd name="T0" fmla="*/ 238 w 420"/>
                <a:gd name="T1" fmla="*/ 18 h 656"/>
                <a:gd name="T2" fmla="*/ 314 w 420"/>
                <a:gd name="T3" fmla="*/ 280 h 656"/>
                <a:gd name="T4" fmla="*/ 370 w 420"/>
                <a:gd name="T5" fmla="*/ 276 h 656"/>
                <a:gd name="T6" fmla="*/ 392 w 420"/>
                <a:gd name="T7" fmla="*/ 270 h 656"/>
                <a:gd name="T8" fmla="*/ 396 w 420"/>
                <a:gd name="T9" fmla="*/ 268 h 656"/>
                <a:gd name="T10" fmla="*/ 404 w 420"/>
                <a:gd name="T11" fmla="*/ 270 h 656"/>
                <a:gd name="T12" fmla="*/ 412 w 420"/>
                <a:gd name="T13" fmla="*/ 284 h 656"/>
                <a:gd name="T14" fmla="*/ 420 w 420"/>
                <a:gd name="T15" fmla="*/ 310 h 656"/>
                <a:gd name="T16" fmla="*/ 418 w 420"/>
                <a:gd name="T17" fmla="*/ 336 h 656"/>
                <a:gd name="T18" fmla="*/ 414 w 420"/>
                <a:gd name="T19" fmla="*/ 346 h 656"/>
                <a:gd name="T20" fmla="*/ 398 w 420"/>
                <a:gd name="T21" fmla="*/ 356 h 656"/>
                <a:gd name="T22" fmla="*/ 378 w 420"/>
                <a:gd name="T23" fmla="*/ 362 h 656"/>
                <a:gd name="T24" fmla="*/ 354 w 420"/>
                <a:gd name="T25" fmla="*/ 364 h 656"/>
                <a:gd name="T26" fmla="*/ 360 w 420"/>
                <a:gd name="T27" fmla="*/ 404 h 656"/>
                <a:gd name="T28" fmla="*/ 382 w 420"/>
                <a:gd name="T29" fmla="*/ 542 h 656"/>
                <a:gd name="T30" fmla="*/ 388 w 420"/>
                <a:gd name="T31" fmla="*/ 620 h 656"/>
                <a:gd name="T32" fmla="*/ 386 w 420"/>
                <a:gd name="T33" fmla="*/ 638 h 656"/>
                <a:gd name="T34" fmla="*/ 382 w 420"/>
                <a:gd name="T35" fmla="*/ 642 h 656"/>
                <a:gd name="T36" fmla="*/ 348 w 420"/>
                <a:gd name="T37" fmla="*/ 652 h 656"/>
                <a:gd name="T38" fmla="*/ 280 w 420"/>
                <a:gd name="T39" fmla="*/ 656 h 656"/>
                <a:gd name="T40" fmla="*/ 206 w 420"/>
                <a:gd name="T41" fmla="*/ 650 h 656"/>
                <a:gd name="T42" fmla="*/ 176 w 420"/>
                <a:gd name="T43" fmla="*/ 642 h 656"/>
                <a:gd name="T44" fmla="*/ 154 w 420"/>
                <a:gd name="T45" fmla="*/ 628 h 656"/>
                <a:gd name="T46" fmla="*/ 148 w 420"/>
                <a:gd name="T47" fmla="*/ 618 h 656"/>
                <a:gd name="T48" fmla="*/ 124 w 420"/>
                <a:gd name="T49" fmla="*/ 576 h 656"/>
                <a:gd name="T50" fmla="*/ 94 w 420"/>
                <a:gd name="T51" fmla="*/ 494 h 656"/>
                <a:gd name="T52" fmla="*/ 42 w 420"/>
                <a:gd name="T53" fmla="*/ 332 h 656"/>
                <a:gd name="T54" fmla="*/ 22 w 420"/>
                <a:gd name="T55" fmla="*/ 260 h 656"/>
                <a:gd name="T56" fmla="*/ 4 w 420"/>
                <a:gd name="T57" fmla="*/ 180 h 656"/>
                <a:gd name="T58" fmla="*/ 0 w 420"/>
                <a:gd name="T59" fmla="*/ 122 h 656"/>
                <a:gd name="T60" fmla="*/ 2 w 420"/>
                <a:gd name="T61" fmla="*/ 88 h 656"/>
                <a:gd name="T62" fmla="*/ 12 w 420"/>
                <a:gd name="T63" fmla="*/ 62 h 656"/>
                <a:gd name="T64" fmla="*/ 20 w 420"/>
                <a:gd name="T65" fmla="*/ 52 h 656"/>
                <a:gd name="T66" fmla="*/ 42 w 420"/>
                <a:gd name="T67" fmla="*/ 34 h 656"/>
                <a:gd name="T68" fmla="*/ 70 w 420"/>
                <a:gd name="T69" fmla="*/ 20 h 656"/>
                <a:gd name="T70" fmla="*/ 136 w 420"/>
                <a:gd name="T71" fmla="*/ 2 h 656"/>
                <a:gd name="T72" fmla="*/ 198 w 420"/>
                <a:gd name="T73" fmla="*/ 2 h 656"/>
                <a:gd name="T74" fmla="*/ 222 w 420"/>
                <a:gd name="T75" fmla="*/ 8 h 656"/>
                <a:gd name="T76" fmla="*/ 238 w 420"/>
                <a:gd name="T77" fmla="*/ 1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0" h="656">
                  <a:moveTo>
                    <a:pt x="238" y="18"/>
                  </a:moveTo>
                  <a:lnTo>
                    <a:pt x="238" y="18"/>
                  </a:lnTo>
                  <a:lnTo>
                    <a:pt x="314" y="280"/>
                  </a:lnTo>
                  <a:lnTo>
                    <a:pt x="314" y="280"/>
                  </a:lnTo>
                  <a:lnTo>
                    <a:pt x="344" y="280"/>
                  </a:lnTo>
                  <a:lnTo>
                    <a:pt x="370" y="276"/>
                  </a:lnTo>
                  <a:lnTo>
                    <a:pt x="382" y="274"/>
                  </a:lnTo>
                  <a:lnTo>
                    <a:pt x="392" y="270"/>
                  </a:lnTo>
                  <a:lnTo>
                    <a:pt x="392" y="270"/>
                  </a:lnTo>
                  <a:lnTo>
                    <a:pt x="396" y="268"/>
                  </a:lnTo>
                  <a:lnTo>
                    <a:pt x="400" y="268"/>
                  </a:lnTo>
                  <a:lnTo>
                    <a:pt x="404" y="270"/>
                  </a:lnTo>
                  <a:lnTo>
                    <a:pt x="406" y="274"/>
                  </a:lnTo>
                  <a:lnTo>
                    <a:pt x="412" y="284"/>
                  </a:lnTo>
                  <a:lnTo>
                    <a:pt x="416" y="296"/>
                  </a:lnTo>
                  <a:lnTo>
                    <a:pt x="420" y="310"/>
                  </a:lnTo>
                  <a:lnTo>
                    <a:pt x="420" y="324"/>
                  </a:lnTo>
                  <a:lnTo>
                    <a:pt x="418" y="336"/>
                  </a:lnTo>
                  <a:lnTo>
                    <a:pt x="414" y="346"/>
                  </a:lnTo>
                  <a:lnTo>
                    <a:pt x="414" y="346"/>
                  </a:lnTo>
                  <a:lnTo>
                    <a:pt x="406" y="352"/>
                  </a:lnTo>
                  <a:lnTo>
                    <a:pt x="398" y="356"/>
                  </a:lnTo>
                  <a:lnTo>
                    <a:pt x="388" y="360"/>
                  </a:lnTo>
                  <a:lnTo>
                    <a:pt x="378" y="362"/>
                  </a:lnTo>
                  <a:lnTo>
                    <a:pt x="360" y="364"/>
                  </a:lnTo>
                  <a:lnTo>
                    <a:pt x="354" y="364"/>
                  </a:lnTo>
                  <a:lnTo>
                    <a:pt x="354" y="364"/>
                  </a:lnTo>
                  <a:lnTo>
                    <a:pt x="360" y="404"/>
                  </a:lnTo>
                  <a:lnTo>
                    <a:pt x="374" y="492"/>
                  </a:lnTo>
                  <a:lnTo>
                    <a:pt x="382" y="542"/>
                  </a:lnTo>
                  <a:lnTo>
                    <a:pt x="386" y="586"/>
                  </a:lnTo>
                  <a:lnTo>
                    <a:pt x="388" y="620"/>
                  </a:lnTo>
                  <a:lnTo>
                    <a:pt x="388" y="632"/>
                  </a:lnTo>
                  <a:lnTo>
                    <a:pt x="386" y="638"/>
                  </a:lnTo>
                  <a:lnTo>
                    <a:pt x="386" y="638"/>
                  </a:lnTo>
                  <a:lnTo>
                    <a:pt x="382" y="642"/>
                  </a:lnTo>
                  <a:lnTo>
                    <a:pt x="374" y="646"/>
                  </a:lnTo>
                  <a:lnTo>
                    <a:pt x="348" y="652"/>
                  </a:lnTo>
                  <a:lnTo>
                    <a:pt x="316" y="656"/>
                  </a:lnTo>
                  <a:lnTo>
                    <a:pt x="280" y="656"/>
                  </a:lnTo>
                  <a:lnTo>
                    <a:pt x="242" y="656"/>
                  </a:lnTo>
                  <a:lnTo>
                    <a:pt x="206" y="650"/>
                  </a:lnTo>
                  <a:lnTo>
                    <a:pt x="190" y="646"/>
                  </a:lnTo>
                  <a:lnTo>
                    <a:pt x="176" y="642"/>
                  </a:lnTo>
                  <a:lnTo>
                    <a:pt x="164" y="636"/>
                  </a:lnTo>
                  <a:lnTo>
                    <a:pt x="154" y="628"/>
                  </a:lnTo>
                  <a:lnTo>
                    <a:pt x="154" y="628"/>
                  </a:lnTo>
                  <a:lnTo>
                    <a:pt x="148" y="618"/>
                  </a:lnTo>
                  <a:lnTo>
                    <a:pt x="140" y="606"/>
                  </a:lnTo>
                  <a:lnTo>
                    <a:pt x="124" y="576"/>
                  </a:lnTo>
                  <a:lnTo>
                    <a:pt x="110" y="538"/>
                  </a:lnTo>
                  <a:lnTo>
                    <a:pt x="94" y="494"/>
                  </a:lnTo>
                  <a:lnTo>
                    <a:pt x="66" y="406"/>
                  </a:lnTo>
                  <a:lnTo>
                    <a:pt x="42" y="332"/>
                  </a:lnTo>
                  <a:lnTo>
                    <a:pt x="42" y="332"/>
                  </a:lnTo>
                  <a:lnTo>
                    <a:pt x="22" y="260"/>
                  </a:lnTo>
                  <a:lnTo>
                    <a:pt x="12" y="220"/>
                  </a:lnTo>
                  <a:lnTo>
                    <a:pt x="4" y="180"/>
                  </a:lnTo>
                  <a:lnTo>
                    <a:pt x="0" y="140"/>
                  </a:lnTo>
                  <a:lnTo>
                    <a:pt x="0" y="122"/>
                  </a:lnTo>
                  <a:lnTo>
                    <a:pt x="0" y="104"/>
                  </a:lnTo>
                  <a:lnTo>
                    <a:pt x="2" y="88"/>
                  </a:lnTo>
                  <a:lnTo>
                    <a:pt x="6" y="74"/>
                  </a:lnTo>
                  <a:lnTo>
                    <a:pt x="12" y="62"/>
                  </a:lnTo>
                  <a:lnTo>
                    <a:pt x="20" y="52"/>
                  </a:lnTo>
                  <a:lnTo>
                    <a:pt x="20" y="52"/>
                  </a:lnTo>
                  <a:lnTo>
                    <a:pt x="30" y="42"/>
                  </a:lnTo>
                  <a:lnTo>
                    <a:pt x="42" y="34"/>
                  </a:lnTo>
                  <a:lnTo>
                    <a:pt x="56" y="26"/>
                  </a:lnTo>
                  <a:lnTo>
                    <a:pt x="70" y="20"/>
                  </a:lnTo>
                  <a:lnTo>
                    <a:pt x="102" y="10"/>
                  </a:lnTo>
                  <a:lnTo>
                    <a:pt x="136" y="2"/>
                  </a:lnTo>
                  <a:lnTo>
                    <a:pt x="168" y="0"/>
                  </a:lnTo>
                  <a:lnTo>
                    <a:pt x="198" y="2"/>
                  </a:lnTo>
                  <a:lnTo>
                    <a:pt x="212" y="4"/>
                  </a:lnTo>
                  <a:lnTo>
                    <a:pt x="222" y="8"/>
                  </a:lnTo>
                  <a:lnTo>
                    <a:pt x="232" y="12"/>
                  </a:lnTo>
                  <a:lnTo>
                    <a:pt x="238" y="18"/>
                  </a:lnTo>
                  <a:lnTo>
                    <a:pt x="238" y="18"/>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2" name="Freeform 46"/>
            <p:cNvSpPr/>
            <p:nvPr>
              <p:custDataLst>
                <p:tags r:id="rId45"/>
              </p:custDataLst>
            </p:nvPr>
          </p:nvSpPr>
          <p:spPr bwMode="auto">
            <a:xfrm>
              <a:off x="1638300" y="563563"/>
              <a:ext cx="1247775" cy="1517650"/>
            </a:xfrm>
            <a:custGeom>
              <a:avLst/>
              <a:gdLst>
                <a:gd name="T0" fmla="*/ 570 w 786"/>
                <a:gd name="T1" fmla="*/ 636 h 956"/>
                <a:gd name="T2" fmla="*/ 590 w 786"/>
                <a:gd name="T3" fmla="*/ 554 h 956"/>
                <a:gd name="T4" fmla="*/ 570 w 786"/>
                <a:gd name="T5" fmla="*/ 466 h 956"/>
                <a:gd name="T6" fmla="*/ 514 w 786"/>
                <a:gd name="T7" fmla="*/ 400 h 956"/>
                <a:gd name="T8" fmla="*/ 634 w 786"/>
                <a:gd name="T9" fmla="*/ 400 h 956"/>
                <a:gd name="T10" fmla="*/ 662 w 786"/>
                <a:gd name="T11" fmla="*/ 390 h 956"/>
                <a:gd name="T12" fmla="*/ 650 w 786"/>
                <a:gd name="T13" fmla="*/ 358 h 956"/>
                <a:gd name="T14" fmla="*/ 656 w 786"/>
                <a:gd name="T15" fmla="*/ 342 h 956"/>
                <a:gd name="T16" fmla="*/ 752 w 786"/>
                <a:gd name="T17" fmla="*/ 330 h 956"/>
                <a:gd name="T18" fmla="*/ 786 w 786"/>
                <a:gd name="T19" fmla="*/ 306 h 956"/>
                <a:gd name="T20" fmla="*/ 780 w 786"/>
                <a:gd name="T21" fmla="*/ 280 h 956"/>
                <a:gd name="T22" fmla="*/ 742 w 786"/>
                <a:gd name="T23" fmla="*/ 254 h 956"/>
                <a:gd name="T24" fmla="*/ 704 w 786"/>
                <a:gd name="T25" fmla="*/ 246 h 956"/>
                <a:gd name="T26" fmla="*/ 758 w 786"/>
                <a:gd name="T27" fmla="*/ 208 h 956"/>
                <a:gd name="T28" fmla="*/ 782 w 786"/>
                <a:gd name="T29" fmla="*/ 162 h 956"/>
                <a:gd name="T30" fmla="*/ 774 w 786"/>
                <a:gd name="T31" fmla="*/ 100 h 956"/>
                <a:gd name="T32" fmla="*/ 742 w 786"/>
                <a:gd name="T33" fmla="*/ 36 h 956"/>
                <a:gd name="T34" fmla="*/ 698 w 786"/>
                <a:gd name="T35" fmla="*/ 4 h 956"/>
                <a:gd name="T36" fmla="*/ 654 w 786"/>
                <a:gd name="T37" fmla="*/ 2 h 956"/>
                <a:gd name="T38" fmla="*/ 604 w 786"/>
                <a:gd name="T39" fmla="*/ 34 h 956"/>
                <a:gd name="T40" fmla="*/ 584 w 786"/>
                <a:gd name="T41" fmla="*/ 92 h 956"/>
                <a:gd name="T42" fmla="*/ 582 w 786"/>
                <a:gd name="T43" fmla="*/ 172 h 956"/>
                <a:gd name="T44" fmla="*/ 552 w 786"/>
                <a:gd name="T45" fmla="*/ 110 h 956"/>
                <a:gd name="T46" fmla="*/ 502 w 786"/>
                <a:gd name="T47" fmla="*/ 58 h 956"/>
                <a:gd name="T48" fmla="*/ 424 w 786"/>
                <a:gd name="T49" fmla="*/ 32 h 956"/>
                <a:gd name="T50" fmla="*/ 352 w 786"/>
                <a:gd name="T51" fmla="*/ 44 h 956"/>
                <a:gd name="T52" fmla="*/ 294 w 786"/>
                <a:gd name="T53" fmla="*/ 80 h 956"/>
                <a:gd name="T54" fmla="*/ 286 w 786"/>
                <a:gd name="T55" fmla="*/ 132 h 956"/>
                <a:gd name="T56" fmla="*/ 334 w 786"/>
                <a:gd name="T57" fmla="*/ 194 h 956"/>
                <a:gd name="T58" fmla="*/ 354 w 786"/>
                <a:gd name="T59" fmla="*/ 228 h 956"/>
                <a:gd name="T60" fmla="*/ 244 w 786"/>
                <a:gd name="T61" fmla="*/ 248 h 956"/>
                <a:gd name="T62" fmla="*/ 164 w 786"/>
                <a:gd name="T63" fmla="*/ 298 h 956"/>
                <a:gd name="T64" fmla="*/ 122 w 786"/>
                <a:gd name="T65" fmla="*/ 334 h 956"/>
                <a:gd name="T66" fmla="*/ 68 w 786"/>
                <a:gd name="T67" fmla="*/ 328 h 956"/>
                <a:gd name="T68" fmla="*/ 26 w 786"/>
                <a:gd name="T69" fmla="*/ 346 h 956"/>
                <a:gd name="T70" fmla="*/ 2 w 786"/>
                <a:gd name="T71" fmla="*/ 374 h 956"/>
                <a:gd name="T72" fmla="*/ 12 w 786"/>
                <a:gd name="T73" fmla="*/ 398 h 956"/>
                <a:gd name="T74" fmla="*/ 80 w 786"/>
                <a:gd name="T75" fmla="*/ 442 h 956"/>
                <a:gd name="T76" fmla="*/ 22 w 786"/>
                <a:gd name="T77" fmla="*/ 480 h 956"/>
                <a:gd name="T78" fmla="*/ 0 w 786"/>
                <a:gd name="T79" fmla="*/ 524 h 956"/>
                <a:gd name="T80" fmla="*/ 6 w 786"/>
                <a:gd name="T81" fmla="*/ 550 h 956"/>
                <a:gd name="T82" fmla="*/ 34 w 786"/>
                <a:gd name="T83" fmla="*/ 564 h 956"/>
                <a:gd name="T84" fmla="*/ 98 w 786"/>
                <a:gd name="T85" fmla="*/ 550 h 956"/>
                <a:gd name="T86" fmla="*/ 122 w 786"/>
                <a:gd name="T87" fmla="*/ 626 h 956"/>
                <a:gd name="T88" fmla="*/ 190 w 786"/>
                <a:gd name="T89" fmla="*/ 748 h 956"/>
                <a:gd name="T90" fmla="*/ 282 w 786"/>
                <a:gd name="T91" fmla="*/ 836 h 956"/>
                <a:gd name="T92" fmla="*/ 316 w 786"/>
                <a:gd name="T93" fmla="*/ 886 h 956"/>
                <a:gd name="T94" fmla="*/ 342 w 786"/>
                <a:gd name="T95" fmla="*/ 948 h 956"/>
                <a:gd name="T96" fmla="*/ 360 w 786"/>
                <a:gd name="T97" fmla="*/ 952 h 956"/>
                <a:gd name="T98" fmla="*/ 396 w 786"/>
                <a:gd name="T99" fmla="*/ 918 h 956"/>
                <a:gd name="T100" fmla="*/ 408 w 786"/>
                <a:gd name="T101" fmla="*/ 902 h 956"/>
                <a:gd name="T102" fmla="*/ 444 w 786"/>
                <a:gd name="T103" fmla="*/ 948 h 956"/>
                <a:gd name="T104" fmla="*/ 476 w 786"/>
                <a:gd name="T105" fmla="*/ 954 h 956"/>
                <a:gd name="T106" fmla="*/ 516 w 786"/>
                <a:gd name="T107" fmla="*/ 932 h 956"/>
                <a:gd name="T108" fmla="*/ 532 w 786"/>
                <a:gd name="T109" fmla="*/ 894 h 956"/>
                <a:gd name="T110" fmla="*/ 552 w 786"/>
                <a:gd name="T111" fmla="*/ 892 h 956"/>
                <a:gd name="T112" fmla="*/ 576 w 786"/>
                <a:gd name="T113" fmla="*/ 878 h 956"/>
                <a:gd name="T114" fmla="*/ 582 w 786"/>
                <a:gd name="T115" fmla="*/ 840 h 956"/>
                <a:gd name="T116" fmla="*/ 556 w 786"/>
                <a:gd name="T117" fmla="*/ 752 h 956"/>
                <a:gd name="T118" fmla="*/ 556 w 786"/>
                <a:gd name="T119" fmla="*/ 670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6" h="956">
                  <a:moveTo>
                    <a:pt x="558" y="662"/>
                  </a:moveTo>
                  <a:lnTo>
                    <a:pt x="558" y="662"/>
                  </a:lnTo>
                  <a:lnTo>
                    <a:pt x="560" y="654"/>
                  </a:lnTo>
                  <a:lnTo>
                    <a:pt x="570" y="636"/>
                  </a:lnTo>
                  <a:lnTo>
                    <a:pt x="580" y="608"/>
                  </a:lnTo>
                  <a:lnTo>
                    <a:pt x="584" y="592"/>
                  </a:lnTo>
                  <a:lnTo>
                    <a:pt x="588" y="572"/>
                  </a:lnTo>
                  <a:lnTo>
                    <a:pt x="590" y="554"/>
                  </a:lnTo>
                  <a:lnTo>
                    <a:pt x="588" y="532"/>
                  </a:lnTo>
                  <a:lnTo>
                    <a:pt x="586" y="510"/>
                  </a:lnTo>
                  <a:lnTo>
                    <a:pt x="580" y="488"/>
                  </a:lnTo>
                  <a:lnTo>
                    <a:pt x="570" y="466"/>
                  </a:lnTo>
                  <a:lnTo>
                    <a:pt x="556" y="444"/>
                  </a:lnTo>
                  <a:lnTo>
                    <a:pt x="538" y="422"/>
                  </a:lnTo>
                  <a:lnTo>
                    <a:pt x="514" y="400"/>
                  </a:lnTo>
                  <a:lnTo>
                    <a:pt x="514" y="400"/>
                  </a:lnTo>
                  <a:lnTo>
                    <a:pt x="536" y="400"/>
                  </a:lnTo>
                  <a:lnTo>
                    <a:pt x="584" y="402"/>
                  </a:lnTo>
                  <a:lnTo>
                    <a:pt x="612" y="402"/>
                  </a:lnTo>
                  <a:lnTo>
                    <a:pt x="634" y="400"/>
                  </a:lnTo>
                  <a:lnTo>
                    <a:pt x="652" y="396"/>
                  </a:lnTo>
                  <a:lnTo>
                    <a:pt x="658" y="392"/>
                  </a:lnTo>
                  <a:lnTo>
                    <a:pt x="662" y="390"/>
                  </a:lnTo>
                  <a:lnTo>
                    <a:pt x="662" y="390"/>
                  </a:lnTo>
                  <a:lnTo>
                    <a:pt x="664" y="382"/>
                  </a:lnTo>
                  <a:lnTo>
                    <a:pt x="660" y="374"/>
                  </a:lnTo>
                  <a:lnTo>
                    <a:pt x="656" y="366"/>
                  </a:lnTo>
                  <a:lnTo>
                    <a:pt x="650" y="358"/>
                  </a:lnTo>
                  <a:lnTo>
                    <a:pt x="636" y="346"/>
                  </a:lnTo>
                  <a:lnTo>
                    <a:pt x="630" y="342"/>
                  </a:lnTo>
                  <a:lnTo>
                    <a:pt x="630" y="342"/>
                  </a:lnTo>
                  <a:lnTo>
                    <a:pt x="656" y="342"/>
                  </a:lnTo>
                  <a:lnTo>
                    <a:pt x="680" y="340"/>
                  </a:lnTo>
                  <a:lnTo>
                    <a:pt x="710" y="338"/>
                  </a:lnTo>
                  <a:lnTo>
                    <a:pt x="738" y="332"/>
                  </a:lnTo>
                  <a:lnTo>
                    <a:pt x="752" y="330"/>
                  </a:lnTo>
                  <a:lnTo>
                    <a:pt x="764" y="324"/>
                  </a:lnTo>
                  <a:lnTo>
                    <a:pt x="774" y="320"/>
                  </a:lnTo>
                  <a:lnTo>
                    <a:pt x="780" y="312"/>
                  </a:lnTo>
                  <a:lnTo>
                    <a:pt x="786" y="306"/>
                  </a:lnTo>
                  <a:lnTo>
                    <a:pt x="786" y="298"/>
                  </a:lnTo>
                  <a:lnTo>
                    <a:pt x="786" y="298"/>
                  </a:lnTo>
                  <a:lnTo>
                    <a:pt x="784" y="288"/>
                  </a:lnTo>
                  <a:lnTo>
                    <a:pt x="780" y="280"/>
                  </a:lnTo>
                  <a:lnTo>
                    <a:pt x="776" y="274"/>
                  </a:lnTo>
                  <a:lnTo>
                    <a:pt x="770" y="268"/>
                  </a:lnTo>
                  <a:lnTo>
                    <a:pt x="758" y="260"/>
                  </a:lnTo>
                  <a:lnTo>
                    <a:pt x="742" y="254"/>
                  </a:lnTo>
                  <a:lnTo>
                    <a:pt x="728" y="250"/>
                  </a:lnTo>
                  <a:lnTo>
                    <a:pt x="716" y="248"/>
                  </a:lnTo>
                  <a:lnTo>
                    <a:pt x="704" y="246"/>
                  </a:lnTo>
                  <a:lnTo>
                    <a:pt x="704" y="246"/>
                  </a:lnTo>
                  <a:lnTo>
                    <a:pt x="716" y="240"/>
                  </a:lnTo>
                  <a:lnTo>
                    <a:pt x="730" y="232"/>
                  </a:lnTo>
                  <a:lnTo>
                    <a:pt x="744" y="222"/>
                  </a:lnTo>
                  <a:lnTo>
                    <a:pt x="758" y="208"/>
                  </a:lnTo>
                  <a:lnTo>
                    <a:pt x="770" y="192"/>
                  </a:lnTo>
                  <a:lnTo>
                    <a:pt x="776" y="182"/>
                  </a:lnTo>
                  <a:lnTo>
                    <a:pt x="780" y="172"/>
                  </a:lnTo>
                  <a:lnTo>
                    <a:pt x="782" y="162"/>
                  </a:lnTo>
                  <a:lnTo>
                    <a:pt x="782" y="150"/>
                  </a:lnTo>
                  <a:lnTo>
                    <a:pt x="782" y="150"/>
                  </a:lnTo>
                  <a:lnTo>
                    <a:pt x="780" y="126"/>
                  </a:lnTo>
                  <a:lnTo>
                    <a:pt x="774" y="100"/>
                  </a:lnTo>
                  <a:lnTo>
                    <a:pt x="764" y="72"/>
                  </a:lnTo>
                  <a:lnTo>
                    <a:pt x="758" y="60"/>
                  </a:lnTo>
                  <a:lnTo>
                    <a:pt x="750" y="48"/>
                  </a:lnTo>
                  <a:lnTo>
                    <a:pt x="742" y="36"/>
                  </a:lnTo>
                  <a:lnTo>
                    <a:pt x="732" y="26"/>
                  </a:lnTo>
                  <a:lnTo>
                    <a:pt x="722" y="18"/>
                  </a:lnTo>
                  <a:lnTo>
                    <a:pt x="710" y="10"/>
                  </a:lnTo>
                  <a:lnTo>
                    <a:pt x="698" y="4"/>
                  </a:lnTo>
                  <a:lnTo>
                    <a:pt x="684" y="2"/>
                  </a:lnTo>
                  <a:lnTo>
                    <a:pt x="670" y="0"/>
                  </a:lnTo>
                  <a:lnTo>
                    <a:pt x="654" y="2"/>
                  </a:lnTo>
                  <a:lnTo>
                    <a:pt x="654" y="2"/>
                  </a:lnTo>
                  <a:lnTo>
                    <a:pt x="638" y="6"/>
                  </a:lnTo>
                  <a:lnTo>
                    <a:pt x="624" y="12"/>
                  </a:lnTo>
                  <a:lnTo>
                    <a:pt x="612" y="22"/>
                  </a:lnTo>
                  <a:lnTo>
                    <a:pt x="604" y="34"/>
                  </a:lnTo>
                  <a:lnTo>
                    <a:pt x="596" y="48"/>
                  </a:lnTo>
                  <a:lnTo>
                    <a:pt x="590" y="62"/>
                  </a:lnTo>
                  <a:lnTo>
                    <a:pt x="586" y="78"/>
                  </a:lnTo>
                  <a:lnTo>
                    <a:pt x="584" y="92"/>
                  </a:lnTo>
                  <a:lnTo>
                    <a:pt x="580" y="122"/>
                  </a:lnTo>
                  <a:lnTo>
                    <a:pt x="580" y="148"/>
                  </a:lnTo>
                  <a:lnTo>
                    <a:pt x="582" y="172"/>
                  </a:lnTo>
                  <a:lnTo>
                    <a:pt x="582" y="172"/>
                  </a:lnTo>
                  <a:lnTo>
                    <a:pt x="578" y="166"/>
                  </a:lnTo>
                  <a:lnTo>
                    <a:pt x="572" y="148"/>
                  </a:lnTo>
                  <a:lnTo>
                    <a:pt x="560" y="124"/>
                  </a:lnTo>
                  <a:lnTo>
                    <a:pt x="552" y="110"/>
                  </a:lnTo>
                  <a:lnTo>
                    <a:pt x="542" y="96"/>
                  </a:lnTo>
                  <a:lnTo>
                    <a:pt x="530" y="82"/>
                  </a:lnTo>
                  <a:lnTo>
                    <a:pt x="518" y="68"/>
                  </a:lnTo>
                  <a:lnTo>
                    <a:pt x="502" y="58"/>
                  </a:lnTo>
                  <a:lnTo>
                    <a:pt x="486" y="46"/>
                  </a:lnTo>
                  <a:lnTo>
                    <a:pt x="468" y="38"/>
                  </a:lnTo>
                  <a:lnTo>
                    <a:pt x="446" y="34"/>
                  </a:lnTo>
                  <a:lnTo>
                    <a:pt x="424" y="32"/>
                  </a:lnTo>
                  <a:lnTo>
                    <a:pt x="400" y="34"/>
                  </a:lnTo>
                  <a:lnTo>
                    <a:pt x="400" y="34"/>
                  </a:lnTo>
                  <a:lnTo>
                    <a:pt x="374" y="38"/>
                  </a:lnTo>
                  <a:lnTo>
                    <a:pt x="352" y="44"/>
                  </a:lnTo>
                  <a:lnTo>
                    <a:pt x="334" y="50"/>
                  </a:lnTo>
                  <a:lnTo>
                    <a:pt x="318" y="60"/>
                  </a:lnTo>
                  <a:lnTo>
                    <a:pt x="304" y="70"/>
                  </a:lnTo>
                  <a:lnTo>
                    <a:pt x="294" y="80"/>
                  </a:lnTo>
                  <a:lnTo>
                    <a:pt x="288" y="92"/>
                  </a:lnTo>
                  <a:lnTo>
                    <a:pt x="284" y="104"/>
                  </a:lnTo>
                  <a:lnTo>
                    <a:pt x="284" y="118"/>
                  </a:lnTo>
                  <a:lnTo>
                    <a:pt x="286" y="132"/>
                  </a:lnTo>
                  <a:lnTo>
                    <a:pt x="294" y="146"/>
                  </a:lnTo>
                  <a:lnTo>
                    <a:pt x="304" y="162"/>
                  </a:lnTo>
                  <a:lnTo>
                    <a:pt x="318" y="178"/>
                  </a:lnTo>
                  <a:lnTo>
                    <a:pt x="334" y="194"/>
                  </a:lnTo>
                  <a:lnTo>
                    <a:pt x="356" y="212"/>
                  </a:lnTo>
                  <a:lnTo>
                    <a:pt x="382" y="228"/>
                  </a:lnTo>
                  <a:lnTo>
                    <a:pt x="382" y="228"/>
                  </a:lnTo>
                  <a:lnTo>
                    <a:pt x="354" y="228"/>
                  </a:lnTo>
                  <a:lnTo>
                    <a:pt x="322" y="230"/>
                  </a:lnTo>
                  <a:lnTo>
                    <a:pt x="286" y="236"/>
                  </a:lnTo>
                  <a:lnTo>
                    <a:pt x="264" y="242"/>
                  </a:lnTo>
                  <a:lnTo>
                    <a:pt x="244" y="248"/>
                  </a:lnTo>
                  <a:lnTo>
                    <a:pt x="222" y="258"/>
                  </a:lnTo>
                  <a:lnTo>
                    <a:pt x="202" y="268"/>
                  </a:lnTo>
                  <a:lnTo>
                    <a:pt x="182" y="282"/>
                  </a:lnTo>
                  <a:lnTo>
                    <a:pt x="164" y="298"/>
                  </a:lnTo>
                  <a:lnTo>
                    <a:pt x="146" y="318"/>
                  </a:lnTo>
                  <a:lnTo>
                    <a:pt x="130" y="340"/>
                  </a:lnTo>
                  <a:lnTo>
                    <a:pt x="130" y="340"/>
                  </a:lnTo>
                  <a:lnTo>
                    <a:pt x="122" y="334"/>
                  </a:lnTo>
                  <a:lnTo>
                    <a:pt x="112" y="330"/>
                  </a:lnTo>
                  <a:lnTo>
                    <a:pt x="100" y="326"/>
                  </a:lnTo>
                  <a:lnTo>
                    <a:pt x="86" y="326"/>
                  </a:lnTo>
                  <a:lnTo>
                    <a:pt x="68" y="328"/>
                  </a:lnTo>
                  <a:lnTo>
                    <a:pt x="48" y="334"/>
                  </a:lnTo>
                  <a:lnTo>
                    <a:pt x="36" y="338"/>
                  </a:lnTo>
                  <a:lnTo>
                    <a:pt x="26" y="346"/>
                  </a:lnTo>
                  <a:lnTo>
                    <a:pt x="26" y="346"/>
                  </a:lnTo>
                  <a:lnTo>
                    <a:pt x="14" y="354"/>
                  </a:lnTo>
                  <a:lnTo>
                    <a:pt x="8" y="360"/>
                  </a:lnTo>
                  <a:lnTo>
                    <a:pt x="4" y="368"/>
                  </a:lnTo>
                  <a:lnTo>
                    <a:pt x="2" y="374"/>
                  </a:lnTo>
                  <a:lnTo>
                    <a:pt x="2" y="380"/>
                  </a:lnTo>
                  <a:lnTo>
                    <a:pt x="4" y="386"/>
                  </a:lnTo>
                  <a:lnTo>
                    <a:pt x="8" y="392"/>
                  </a:lnTo>
                  <a:lnTo>
                    <a:pt x="12" y="398"/>
                  </a:lnTo>
                  <a:lnTo>
                    <a:pt x="26" y="410"/>
                  </a:lnTo>
                  <a:lnTo>
                    <a:pt x="44" y="420"/>
                  </a:lnTo>
                  <a:lnTo>
                    <a:pt x="80" y="442"/>
                  </a:lnTo>
                  <a:lnTo>
                    <a:pt x="80" y="442"/>
                  </a:lnTo>
                  <a:lnTo>
                    <a:pt x="66" y="448"/>
                  </a:lnTo>
                  <a:lnTo>
                    <a:pt x="52" y="456"/>
                  </a:lnTo>
                  <a:lnTo>
                    <a:pt x="36" y="466"/>
                  </a:lnTo>
                  <a:lnTo>
                    <a:pt x="22" y="480"/>
                  </a:lnTo>
                  <a:lnTo>
                    <a:pt x="8" y="496"/>
                  </a:lnTo>
                  <a:lnTo>
                    <a:pt x="4" y="504"/>
                  </a:lnTo>
                  <a:lnTo>
                    <a:pt x="0" y="514"/>
                  </a:lnTo>
                  <a:lnTo>
                    <a:pt x="0" y="524"/>
                  </a:lnTo>
                  <a:lnTo>
                    <a:pt x="0" y="534"/>
                  </a:lnTo>
                  <a:lnTo>
                    <a:pt x="0" y="534"/>
                  </a:lnTo>
                  <a:lnTo>
                    <a:pt x="2" y="544"/>
                  </a:lnTo>
                  <a:lnTo>
                    <a:pt x="6" y="550"/>
                  </a:lnTo>
                  <a:lnTo>
                    <a:pt x="12" y="556"/>
                  </a:lnTo>
                  <a:lnTo>
                    <a:pt x="18" y="560"/>
                  </a:lnTo>
                  <a:lnTo>
                    <a:pt x="26" y="562"/>
                  </a:lnTo>
                  <a:lnTo>
                    <a:pt x="34" y="564"/>
                  </a:lnTo>
                  <a:lnTo>
                    <a:pt x="52" y="562"/>
                  </a:lnTo>
                  <a:lnTo>
                    <a:pt x="70" y="560"/>
                  </a:lnTo>
                  <a:lnTo>
                    <a:pt x="84" y="554"/>
                  </a:lnTo>
                  <a:lnTo>
                    <a:pt x="98" y="550"/>
                  </a:lnTo>
                  <a:lnTo>
                    <a:pt x="98" y="550"/>
                  </a:lnTo>
                  <a:lnTo>
                    <a:pt x="102" y="560"/>
                  </a:lnTo>
                  <a:lnTo>
                    <a:pt x="108" y="586"/>
                  </a:lnTo>
                  <a:lnTo>
                    <a:pt x="122" y="626"/>
                  </a:lnTo>
                  <a:lnTo>
                    <a:pt x="144" y="672"/>
                  </a:lnTo>
                  <a:lnTo>
                    <a:pt x="156" y="698"/>
                  </a:lnTo>
                  <a:lnTo>
                    <a:pt x="172" y="724"/>
                  </a:lnTo>
                  <a:lnTo>
                    <a:pt x="190" y="748"/>
                  </a:lnTo>
                  <a:lnTo>
                    <a:pt x="208" y="774"/>
                  </a:lnTo>
                  <a:lnTo>
                    <a:pt x="230" y="796"/>
                  </a:lnTo>
                  <a:lnTo>
                    <a:pt x="254" y="818"/>
                  </a:lnTo>
                  <a:lnTo>
                    <a:pt x="282" y="836"/>
                  </a:lnTo>
                  <a:lnTo>
                    <a:pt x="310" y="852"/>
                  </a:lnTo>
                  <a:lnTo>
                    <a:pt x="310" y="852"/>
                  </a:lnTo>
                  <a:lnTo>
                    <a:pt x="314" y="870"/>
                  </a:lnTo>
                  <a:lnTo>
                    <a:pt x="316" y="886"/>
                  </a:lnTo>
                  <a:lnTo>
                    <a:pt x="322" y="906"/>
                  </a:lnTo>
                  <a:lnTo>
                    <a:pt x="328" y="926"/>
                  </a:lnTo>
                  <a:lnTo>
                    <a:pt x="336" y="942"/>
                  </a:lnTo>
                  <a:lnTo>
                    <a:pt x="342" y="948"/>
                  </a:lnTo>
                  <a:lnTo>
                    <a:pt x="348" y="952"/>
                  </a:lnTo>
                  <a:lnTo>
                    <a:pt x="354" y="954"/>
                  </a:lnTo>
                  <a:lnTo>
                    <a:pt x="360" y="952"/>
                  </a:lnTo>
                  <a:lnTo>
                    <a:pt x="360" y="952"/>
                  </a:lnTo>
                  <a:lnTo>
                    <a:pt x="374" y="946"/>
                  </a:lnTo>
                  <a:lnTo>
                    <a:pt x="384" y="938"/>
                  </a:lnTo>
                  <a:lnTo>
                    <a:pt x="392" y="928"/>
                  </a:lnTo>
                  <a:lnTo>
                    <a:pt x="396" y="918"/>
                  </a:lnTo>
                  <a:lnTo>
                    <a:pt x="402" y="898"/>
                  </a:lnTo>
                  <a:lnTo>
                    <a:pt x="404" y="890"/>
                  </a:lnTo>
                  <a:lnTo>
                    <a:pt x="404" y="890"/>
                  </a:lnTo>
                  <a:lnTo>
                    <a:pt x="408" y="902"/>
                  </a:lnTo>
                  <a:lnTo>
                    <a:pt x="414" y="912"/>
                  </a:lnTo>
                  <a:lnTo>
                    <a:pt x="422" y="926"/>
                  </a:lnTo>
                  <a:lnTo>
                    <a:pt x="432" y="938"/>
                  </a:lnTo>
                  <a:lnTo>
                    <a:pt x="444" y="948"/>
                  </a:lnTo>
                  <a:lnTo>
                    <a:pt x="452" y="952"/>
                  </a:lnTo>
                  <a:lnTo>
                    <a:pt x="460" y="954"/>
                  </a:lnTo>
                  <a:lnTo>
                    <a:pt x="468" y="956"/>
                  </a:lnTo>
                  <a:lnTo>
                    <a:pt x="476" y="954"/>
                  </a:lnTo>
                  <a:lnTo>
                    <a:pt x="476" y="954"/>
                  </a:lnTo>
                  <a:lnTo>
                    <a:pt x="492" y="950"/>
                  </a:lnTo>
                  <a:lnTo>
                    <a:pt x="506" y="942"/>
                  </a:lnTo>
                  <a:lnTo>
                    <a:pt x="516" y="932"/>
                  </a:lnTo>
                  <a:lnTo>
                    <a:pt x="522" y="922"/>
                  </a:lnTo>
                  <a:lnTo>
                    <a:pt x="528" y="912"/>
                  </a:lnTo>
                  <a:lnTo>
                    <a:pt x="530" y="902"/>
                  </a:lnTo>
                  <a:lnTo>
                    <a:pt x="532" y="894"/>
                  </a:lnTo>
                  <a:lnTo>
                    <a:pt x="532" y="894"/>
                  </a:lnTo>
                  <a:lnTo>
                    <a:pt x="536" y="894"/>
                  </a:lnTo>
                  <a:lnTo>
                    <a:pt x="546" y="894"/>
                  </a:lnTo>
                  <a:lnTo>
                    <a:pt x="552" y="892"/>
                  </a:lnTo>
                  <a:lnTo>
                    <a:pt x="560" y="890"/>
                  </a:lnTo>
                  <a:lnTo>
                    <a:pt x="568" y="886"/>
                  </a:lnTo>
                  <a:lnTo>
                    <a:pt x="576" y="878"/>
                  </a:lnTo>
                  <a:lnTo>
                    <a:pt x="576" y="878"/>
                  </a:lnTo>
                  <a:lnTo>
                    <a:pt x="580" y="874"/>
                  </a:lnTo>
                  <a:lnTo>
                    <a:pt x="582" y="868"/>
                  </a:lnTo>
                  <a:lnTo>
                    <a:pt x="584" y="856"/>
                  </a:lnTo>
                  <a:lnTo>
                    <a:pt x="582" y="840"/>
                  </a:lnTo>
                  <a:lnTo>
                    <a:pt x="578" y="822"/>
                  </a:lnTo>
                  <a:lnTo>
                    <a:pt x="566" y="784"/>
                  </a:lnTo>
                  <a:lnTo>
                    <a:pt x="556" y="752"/>
                  </a:lnTo>
                  <a:lnTo>
                    <a:pt x="556" y="752"/>
                  </a:lnTo>
                  <a:lnTo>
                    <a:pt x="554" y="736"/>
                  </a:lnTo>
                  <a:lnTo>
                    <a:pt x="552" y="720"/>
                  </a:lnTo>
                  <a:lnTo>
                    <a:pt x="554" y="692"/>
                  </a:lnTo>
                  <a:lnTo>
                    <a:pt x="556" y="670"/>
                  </a:lnTo>
                  <a:lnTo>
                    <a:pt x="558" y="662"/>
                  </a:lnTo>
                  <a:lnTo>
                    <a:pt x="558" y="662"/>
                  </a:lnTo>
                  <a:close/>
                </a:path>
              </a:pathLst>
            </a:custGeom>
            <a:solidFill>
              <a:schemeClr val="accent5">
                <a:lumMod val="80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3" name="Freeform 47"/>
            <p:cNvSpPr/>
            <p:nvPr>
              <p:custDataLst>
                <p:tags r:id="rId46"/>
              </p:custDataLst>
            </p:nvPr>
          </p:nvSpPr>
          <p:spPr bwMode="auto">
            <a:xfrm>
              <a:off x="2400300" y="1462088"/>
              <a:ext cx="171450" cy="384175"/>
            </a:xfrm>
            <a:custGeom>
              <a:avLst/>
              <a:gdLst>
                <a:gd name="T0" fmla="*/ 44 w 108"/>
                <a:gd name="T1" fmla="*/ 2 h 242"/>
                <a:gd name="T2" fmla="*/ 44 w 108"/>
                <a:gd name="T3" fmla="*/ 2 h 242"/>
                <a:gd name="T4" fmla="*/ 38 w 108"/>
                <a:gd name="T5" fmla="*/ 0 h 242"/>
                <a:gd name="T6" fmla="*/ 32 w 108"/>
                <a:gd name="T7" fmla="*/ 2 h 242"/>
                <a:gd name="T8" fmla="*/ 28 w 108"/>
                <a:gd name="T9" fmla="*/ 6 h 242"/>
                <a:gd name="T10" fmla="*/ 22 w 108"/>
                <a:gd name="T11" fmla="*/ 12 h 242"/>
                <a:gd name="T12" fmla="*/ 14 w 108"/>
                <a:gd name="T13" fmla="*/ 28 h 242"/>
                <a:gd name="T14" fmla="*/ 8 w 108"/>
                <a:gd name="T15" fmla="*/ 48 h 242"/>
                <a:gd name="T16" fmla="*/ 4 w 108"/>
                <a:gd name="T17" fmla="*/ 72 h 242"/>
                <a:gd name="T18" fmla="*/ 2 w 108"/>
                <a:gd name="T19" fmla="*/ 96 h 242"/>
                <a:gd name="T20" fmla="*/ 0 w 108"/>
                <a:gd name="T21" fmla="*/ 120 h 242"/>
                <a:gd name="T22" fmla="*/ 2 w 108"/>
                <a:gd name="T23" fmla="*/ 140 h 242"/>
                <a:gd name="T24" fmla="*/ 2 w 108"/>
                <a:gd name="T25" fmla="*/ 140 h 242"/>
                <a:gd name="T26" fmla="*/ 2 w 108"/>
                <a:gd name="T27" fmla="*/ 148 h 242"/>
                <a:gd name="T28" fmla="*/ 6 w 108"/>
                <a:gd name="T29" fmla="*/ 158 h 242"/>
                <a:gd name="T30" fmla="*/ 16 w 108"/>
                <a:gd name="T31" fmla="*/ 176 h 242"/>
                <a:gd name="T32" fmla="*/ 28 w 108"/>
                <a:gd name="T33" fmla="*/ 194 h 242"/>
                <a:gd name="T34" fmla="*/ 44 w 108"/>
                <a:gd name="T35" fmla="*/ 212 h 242"/>
                <a:gd name="T36" fmla="*/ 60 w 108"/>
                <a:gd name="T37" fmla="*/ 226 h 242"/>
                <a:gd name="T38" fmla="*/ 76 w 108"/>
                <a:gd name="T39" fmla="*/ 236 h 242"/>
                <a:gd name="T40" fmla="*/ 90 w 108"/>
                <a:gd name="T41" fmla="*/ 240 h 242"/>
                <a:gd name="T42" fmla="*/ 96 w 108"/>
                <a:gd name="T43" fmla="*/ 242 h 242"/>
                <a:gd name="T44" fmla="*/ 102 w 108"/>
                <a:gd name="T45" fmla="*/ 240 h 242"/>
                <a:gd name="T46" fmla="*/ 102 w 108"/>
                <a:gd name="T47" fmla="*/ 240 h 242"/>
                <a:gd name="T48" fmla="*/ 106 w 108"/>
                <a:gd name="T49" fmla="*/ 238 h 242"/>
                <a:gd name="T50" fmla="*/ 108 w 108"/>
                <a:gd name="T51" fmla="*/ 232 h 242"/>
                <a:gd name="T52" fmla="*/ 108 w 108"/>
                <a:gd name="T53" fmla="*/ 228 h 242"/>
                <a:gd name="T54" fmla="*/ 108 w 108"/>
                <a:gd name="T55" fmla="*/ 220 h 242"/>
                <a:gd name="T56" fmla="*/ 104 w 108"/>
                <a:gd name="T57" fmla="*/ 204 h 242"/>
                <a:gd name="T58" fmla="*/ 96 w 108"/>
                <a:gd name="T59" fmla="*/ 186 h 242"/>
                <a:gd name="T60" fmla="*/ 80 w 108"/>
                <a:gd name="T61" fmla="*/ 148 h 242"/>
                <a:gd name="T62" fmla="*/ 74 w 108"/>
                <a:gd name="T63" fmla="*/ 132 h 242"/>
                <a:gd name="T64" fmla="*/ 74 w 108"/>
                <a:gd name="T65" fmla="*/ 120 h 242"/>
                <a:gd name="T66" fmla="*/ 74 w 108"/>
                <a:gd name="T67" fmla="*/ 120 h 242"/>
                <a:gd name="T68" fmla="*/ 76 w 108"/>
                <a:gd name="T69" fmla="*/ 110 h 242"/>
                <a:gd name="T70" fmla="*/ 82 w 108"/>
                <a:gd name="T71" fmla="*/ 96 h 242"/>
                <a:gd name="T72" fmla="*/ 86 w 108"/>
                <a:gd name="T73" fmla="*/ 80 h 242"/>
                <a:gd name="T74" fmla="*/ 90 w 108"/>
                <a:gd name="T75" fmla="*/ 64 h 242"/>
                <a:gd name="T76" fmla="*/ 90 w 108"/>
                <a:gd name="T77" fmla="*/ 54 h 242"/>
                <a:gd name="T78" fmla="*/ 90 w 108"/>
                <a:gd name="T79" fmla="*/ 46 h 242"/>
                <a:gd name="T80" fmla="*/ 88 w 108"/>
                <a:gd name="T81" fmla="*/ 38 h 242"/>
                <a:gd name="T82" fmla="*/ 82 w 108"/>
                <a:gd name="T83" fmla="*/ 30 h 242"/>
                <a:gd name="T84" fmla="*/ 76 w 108"/>
                <a:gd name="T85" fmla="*/ 22 h 242"/>
                <a:gd name="T86" fmla="*/ 68 w 108"/>
                <a:gd name="T87" fmla="*/ 14 h 242"/>
                <a:gd name="T88" fmla="*/ 58 w 108"/>
                <a:gd name="T89" fmla="*/ 8 h 242"/>
                <a:gd name="T90" fmla="*/ 44 w 108"/>
                <a:gd name="T91" fmla="*/ 2 h 242"/>
                <a:gd name="T92" fmla="*/ 44 w 108"/>
                <a:gd name="T93" fmla="*/ 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2">
                  <a:moveTo>
                    <a:pt x="44" y="2"/>
                  </a:moveTo>
                  <a:lnTo>
                    <a:pt x="44" y="2"/>
                  </a:lnTo>
                  <a:lnTo>
                    <a:pt x="38" y="0"/>
                  </a:lnTo>
                  <a:lnTo>
                    <a:pt x="32" y="2"/>
                  </a:lnTo>
                  <a:lnTo>
                    <a:pt x="28" y="6"/>
                  </a:lnTo>
                  <a:lnTo>
                    <a:pt x="22" y="12"/>
                  </a:lnTo>
                  <a:lnTo>
                    <a:pt x="14" y="28"/>
                  </a:lnTo>
                  <a:lnTo>
                    <a:pt x="8" y="48"/>
                  </a:lnTo>
                  <a:lnTo>
                    <a:pt x="4" y="72"/>
                  </a:lnTo>
                  <a:lnTo>
                    <a:pt x="2" y="96"/>
                  </a:lnTo>
                  <a:lnTo>
                    <a:pt x="0" y="120"/>
                  </a:lnTo>
                  <a:lnTo>
                    <a:pt x="2" y="140"/>
                  </a:lnTo>
                  <a:lnTo>
                    <a:pt x="2" y="140"/>
                  </a:lnTo>
                  <a:lnTo>
                    <a:pt x="2" y="148"/>
                  </a:lnTo>
                  <a:lnTo>
                    <a:pt x="6" y="158"/>
                  </a:lnTo>
                  <a:lnTo>
                    <a:pt x="16" y="176"/>
                  </a:lnTo>
                  <a:lnTo>
                    <a:pt x="28" y="194"/>
                  </a:lnTo>
                  <a:lnTo>
                    <a:pt x="44" y="212"/>
                  </a:lnTo>
                  <a:lnTo>
                    <a:pt x="60" y="226"/>
                  </a:lnTo>
                  <a:lnTo>
                    <a:pt x="76" y="236"/>
                  </a:lnTo>
                  <a:lnTo>
                    <a:pt x="90" y="240"/>
                  </a:lnTo>
                  <a:lnTo>
                    <a:pt x="96" y="242"/>
                  </a:lnTo>
                  <a:lnTo>
                    <a:pt x="102" y="240"/>
                  </a:lnTo>
                  <a:lnTo>
                    <a:pt x="102" y="240"/>
                  </a:lnTo>
                  <a:lnTo>
                    <a:pt x="106" y="238"/>
                  </a:lnTo>
                  <a:lnTo>
                    <a:pt x="108" y="232"/>
                  </a:lnTo>
                  <a:lnTo>
                    <a:pt x="108" y="228"/>
                  </a:lnTo>
                  <a:lnTo>
                    <a:pt x="108" y="220"/>
                  </a:lnTo>
                  <a:lnTo>
                    <a:pt x="104" y="204"/>
                  </a:lnTo>
                  <a:lnTo>
                    <a:pt x="96" y="186"/>
                  </a:lnTo>
                  <a:lnTo>
                    <a:pt x="80" y="148"/>
                  </a:lnTo>
                  <a:lnTo>
                    <a:pt x="74" y="132"/>
                  </a:lnTo>
                  <a:lnTo>
                    <a:pt x="74" y="120"/>
                  </a:lnTo>
                  <a:lnTo>
                    <a:pt x="74" y="120"/>
                  </a:lnTo>
                  <a:lnTo>
                    <a:pt x="76" y="110"/>
                  </a:lnTo>
                  <a:lnTo>
                    <a:pt x="82" y="96"/>
                  </a:lnTo>
                  <a:lnTo>
                    <a:pt x="86" y="80"/>
                  </a:lnTo>
                  <a:lnTo>
                    <a:pt x="90" y="64"/>
                  </a:lnTo>
                  <a:lnTo>
                    <a:pt x="90" y="54"/>
                  </a:lnTo>
                  <a:lnTo>
                    <a:pt x="90" y="46"/>
                  </a:lnTo>
                  <a:lnTo>
                    <a:pt x="88" y="38"/>
                  </a:lnTo>
                  <a:lnTo>
                    <a:pt x="82" y="30"/>
                  </a:lnTo>
                  <a:lnTo>
                    <a:pt x="76" y="22"/>
                  </a:lnTo>
                  <a:lnTo>
                    <a:pt x="68" y="14"/>
                  </a:lnTo>
                  <a:lnTo>
                    <a:pt x="58" y="8"/>
                  </a:lnTo>
                  <a:lnTo>
                    <a:pt x="44" y="2"/>
                  </a:lnTo>
                  <a:lnTo>
                    <a:pt x="44" y="2"/>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4" name="Freeform 48"/>
            <p:cNvSpPr/>
            <p:nvPr>
              <p:custDataLst>
                <p:tags r:id="rId47"/>
              </p:custDataLst>
            </p:nvPr>
          </p:nvSpPr>
          <p:spPr bwMode="auto">
            <a:xfrm>
              <a:off x="2619375" y="1246188"/>
              <a:ext cx="139700" cy="53975"/>
            </a:xfrm>
            <a:custGeom>
              <a:avLst/>
              <a:gdLst>
                <a:gd name="T0" fmla="*/ 0 w 88"/>
                <a:gd name="T1" fmla="*/ 10 h 34"/>
                <a:gd name="T2" fmla="*/ 0 w 88"/>
                <a:gd name="T3" fmla="*/ 10 h 34"/>
                <a:gd name="T4" fmla="*/ 12 w 88"/>
                <a:gd name="T5" fmla="*/ 6 h 34"/>
                <a:gd name="T6" fmla="*/ 22 w 88"/>
                <a:gd name="T7" fmla="*/ 2 h 34"/>
                <a:gd name="T8" fmla="*/ 36 w 88"/>
                <a:gd name="T9" fmla="*/ 0 h 34"/>
                <a:gd name="T10" fmla="*/ 50 w 88"/>
                <a:gd name="T11" fmla="*/ 0 h 34"/>
                <a:gd name="T12" fmla="*/ 58 w 88"/>
                <a:gd name="T13" fmla="*/ 2 h 34"/>
                <a:gd name="T14" fmla="*/ 64 w 88"/>
                <a:gd name="T15" fmla="*/ 6 h 34"/>
                <a:gd name="T16" fmla="*/ 72 w 88"/>
                <a:gd name="T17" fmla="*/ 10 h 34"/>
                <a:gd name="T18" fmla="*/ 78 w 88"/>
                <a:gd name="T19" fmla="*/ 16 h 34"/>
                <a:gd name="T20" fmla="*/ 84 w 88"/>
                <a:gd name="T21" fmla="*/ 24 h 34"/>
                <a:gd name="T22" fmla="*/ 88 w 88"/>
                <a:gd name="T23" fmla="*/ 34 h 34"/>
                <a:gd name="T24" fmla="*/ 88 w 88"/>
                <a:gd name="T25" fmla="*/ 34 h 34"/>
                <a:gd name="T26" fmla="*/ 54 w 88"/>
                <a:gd name="T27" fmla="*/ 20 h 34"/>
                <a:gd name="T28" fmla="*/ 24 w 88"/>
                <a:gd name="T29" fmla="*/ 12 h 34"/>
                <a:gd name="T30" fmla="*/ 12 w 88"/>
                <a:gd name="T31" fmla="*/ 10 h 34"/>
                <a:gd name="T32" fmla="*/ 0 w 88"/>
                <a:gd name="T33" fmla="*/ 10 h 34"/>
                <a:gd name="T34" fmla="*/ 0 w 88"/>
                <a:gd name="T35"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4">
                  <a:moveTo>
                    <a:pt x="0" y="10"/>
                  </a:moveTo>
                  <a:lnTo>
                    <a:pt x="0" y="10"/>
                  </a:lnTo>
                  <a:lnTo>
                    <a:pt x="12" y="6"/>
                  </a:lnTo>
                  <a:lnTo>
                    <a:pt x="22" y="2"/>
                  </a:lnTo>
                  <a:lnTo>
                    <a:pt x="36" y="0"/>
                  </a:lnTo>
                  <a:lnTo>
                    <a:pt x="50" y="0"/>
                  </a:lnTo>
                  <a:lnTo>
                    <a:pt x="58" y="2"/>
                  </a:lnTo>
                  <a:lnTo>
                    <a:pt x="64" y="6"/>
                  </a:lnTo>
                  <a:lnTo>
                    <a:pt x="72" y="10"/>
                  </a:lnTo>
                  <a:lnTo>
                    <a:pt x="78" y="16"/>
                  </a:lnTo>
                  <a:lnTo>
                    <a:pt x="84" y="24"/>
                  </a:lnTo>
                  <a:lnTo>
                    <a:pt x="88" y="34"/>
                  </a:lnTo>
                  <a:lnTo>
                    <a:pt x="88" y="34"/>
                  </a:lnTo>
                  <a:lnTo>
                    <a:pt x="54" y="20"/>
                  </a:lnTo>
                  <a:lnTo>
                    <a:pt x="24" y="12"/>
                  </a:lnTo>
                  <a:lnTo>
                    <a:pt x="12" y="10"/>
                  </a:lnTo>
                  <a:lnTo>
                    <a:pt x="0" y="10"/>
                  </a:lnTo>
                  <a:lnTo>
                    <a:pt x="0" y="10"/>
                  </a:lnTo>
                  <a:close/>
                </a:path>
              </a:pathLst>
            </a:custGeom>
            <a:solidFill>
              <a:schemeClr val="accent5">
                <a:lumMod val="30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5" name="Freeform 49"/>
            <p:cNvSpPr/>
            <p:nvPr>
              <p:custDataLst>
                <p:tags r:id="rId48"/>
              </p:custDataLst>
            </p:nvPr>
          </p:nvSpPr>
          <p:spPr bwMode="auto">
            <a:xfrm>
              <a:off x="2730500" y="1379538"/>
              <a:ext cx="69850" cy="104775"/>
            </a:xfrm>
            <a:custGeom>
              <a:avLst/>
              <a:gdLst>
                <a:gd name="T0" fmla="*/ 42 w 44"/>
                <a:gd name="T1" fmla="*/ 28 h 66"/>
                <a:gd name="T2" fmla="*/ 42 w 44"/>
                <a:gd name="T3" fmla="*/ 28 h 66"/>
                <a:gd name="T4" fmla="*/ 44 w 44"/>
                <a:gd name="T5" fmla="*/ 40 h 66"/>
                <a:gd name="T6" fmla="*/ 42 w 44"/>
                <a:gd name="T7" fmla="*/ 52 h 66"/>
                <a:gd name="T8" fmla="*/ 38 w 44"/>
                <a:gd name="T9" fmla="*/ 62 h 66"/>
                <a:gd name="T10" fmla="*/ 36 w 44"/>
                <a:gd name="T11" fmla="*/ 64 h 66"/>
                <a:gd name="T12" fmla="*/ 32 w 44"/>
                <a:gd name="T13" fmla="*/ 66 h 66"/>
                <a:gd name="T14" fmla="*/ 32 w 44"/>
                <a:gd name="T15" fmla="*/ 66 h 66"/>
                <a:gd name="T16" fmla="*/ 28 w 44"/>
                <a:gd name="T17" fmla="*/ 66 h 66"/>
                <a:gd name="T18" fmla="*/ 24 w 44"/>
                <a:gd name="T19" fmla="*/ 66 h 66"/>
                <a:gd name="T20" fmla="*/ 16 w 44"/>
                <a:gd name="T21" fmla="*/ 60 h 66"/>
                <a:gd name="T22" fmla="*/ 8 w 44"/>
                <a:gd name="T23" fmla="*/ 52 h 66"/>
                <a:gd name="T24" fmla="*/ 2 w 44"/>
                <a:gd name="T25" fmla="*/ 38 h 66"/>
                <a:gd name="T26" fmla="*/ 2 w 44"/>
                <a:gd name="T27" fmla="*/ 38 h 66"/>
                <a:gd name="T28" fmla="*/ 0 w 44"/>
                <a:gd name="T29" fmla="*/ 26 h 66"/>
                <a:gd name="T30" fmla="*/ 2 w 44"/>
                <a:gd name="T31" fmla="*/ 14 h 66"/>
                <a:gd name="T32" fmla="*/ 6 w 44"/>
                <a:gd name="T33" fmla="*/ 4 h 66"/>
                <a:gd name="T34" fmla="*/ 8 w 44"/>
                <a:gd name="T35" fmla="*/ 2 h 66"/>
                <a:gd name="T36" fmla="*/ 12 w 44"/>
                <a:gd name="T37" fmla="*/ 0 h 66"/>
                <a:gd name="T38" fmla="*/ 12 w 44"/>
                <a:gd name="T39" fmla="*/ 0 h 66"/>
                <a:gd name="T40" fmla="*/ 16 w 44"/>
                <a:gd name="T41" fmla="*/ 0 h 66"/>
                <a:gd name="T42" fmla="*/ 20 w 44"/>
                <a:gd name="T43" fmla="*/ 0 h 66"/>
                <a:gd name="T44" fmla="*/ 30 w 44"/>
                <a:gd name="T45" fmla="*/ 6 h 66"/>
                <a:gd name="T46" fmla="*/ 36 w 44"/>
                <a:gd name="T47" fmla="*/ 14 h 66"/>
                <a:gd name="T48" fmla="*/ 42 w 44"/>
                <a:gd name="T49" fmla="*/ 28 h 66"/>
                <a:gd name="T50" fmla="*/ 42 w 44"/>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66">
                  <a:moveTo>
                    <a:pt x="42" y="28"/>
                  </a:moveTo>
                  <a:lnTo>
                    <a:pt x="42" y="28"/>
                  </a:lnTo>
                  <a:lnTo>
                    <a:pt x="44" y="40"/>
                  </a:lnTo>
                  <a:lnTo>
                    <a:pt x="42" y="52"/>
                  </a:lnTo>
                  <a:lnTo>
                    <a:pt x="38" y="62"/>
                  </a:lnTo>
                  <a:lnTo>
                    <a:pt x="36" y="64"/>
                  </a:lnTo>
                  <a:lnTo>
                    <a:pt x="32" y="66"/>
                  </a:lnTo>
                  <a:lnTo>
                    <a:pt x="32" y="66"/>
                  </a:lnTo>
                  <a:lnTo>
                    <a:pt x="28" y="66"/>
                  </a:lnTo>
                  <a:lnTo>
                    <a:pt x="24" y="66"/>
                  </a:lnTo>
                  <a:lnTo>
                    <a:pt x="16" y="60"/>
                  </a:lnTo>
                  <a:lnTo>
                    <a:pt x="8" y="52"/>
                  </a:lnTo>
                  <a:lnTo>
                    <a:pt x="2" y="38"/>
                  </a:lnTo>
                  <a:lnTo>
                    <a:pt x="2" y="38"/>
                  </a:lnTo>
                  <a:lnTo>
                    <a:pt x="0" y="26"/>
                  </a:lnTo>
                  <a:lnTo>
                    <a:pt x="2" y="14"/>
                  </a:lnTo>
                  <a:lnTo>
                    <a:pt x="6" y="4"/>
                  </a:lnTo>
                  <a:lnTo>
                    <a:pt x="8" y="2"/>
                  </a:lnTo>
                  <a:lnTo>
                    <a:pt x="12" y="0"/>
                  </a:lnTo>
                  <a:lnTo>
                    <a:pt x="12" y="0"/>
                  </a:lnTo>
                  <a:lnTo>
                    <a:pt x="16" y="0"/>
                  </a:lnTo>
                  <a:lnTo>
                    <a:pt x="20" y="0"/>
                  </a:lnTo>
                  <a:lnTo>
                    <a:pt x="30" y="6"/>
                  </a:lnTo>
                  <a:lnTo>
                    <a:pt x="36" y="14"/>
                  </a:lnTo>
                  <a:lnTo>
                    <a:pt x="42" y="28"/>
                  </a:lnTo>
                  <a:lnTo>
                    <a:pt x="42" y="28"/>
                  </a:lnTo>
                  <a:close/>
                </a:path>
              </a:pathLst>
            </a:custGeom>
            <a:solidFill>
              <a:srgbClr val="190F08"/>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6" name="Freeform 50"/>
            <p:cNvSpPr/>
            <p:nvPr>
              <p:custDataLst>
                <p:tags r:id="rId49"/>
              </p:custDataLst>
            </p:nvPr>
          </p:nvSpPr>
          <p:spPr bwMode="auto">
            <a:xfrm>
              <a:off x="2644775" y="1773238"/>
              <a:ext cx="155575" cy="196850"/>
            </a:xfrm>
            <a:custGeom>
              <a:avLst/>
              <a:gdLst>
                <a:gd name="T0" fmla="*/ 0 w 98"/>
                <a:gd name="T1" fmla="*/ 0 h 124"/>
                <a:gd name="T2" fmla="*/ 0 w 98"/>
                <a:gd name="T3" fmla="*/ 0 h 124"/>
                <a:gd name="T4" fmla="*/ 4 w 98"/>
                <a:gd name="T5" fmla="*/ 22 h 124"/>
                <a:gd name="T6" fmla="*/ 8 w 98"/>
                <a:gd name="T7" fmla="*/ 44 h 124"/>
                <a:gd name="T8" fmla="*/ 14 w 98"/>
                <a:gd name="T9" fmla="*/ 64 h 124"/>
                <a:gd name="T10" fmla="*/ 22 w 98"/>
                <a:gd name="T11" fmla="*/ 82 h 124"/>
                <a:gd name="T12" fmla="*/ 30 w 98"/>
                <a:gd name="T13" fmla="*/ 98 h 124"/>
                <a:gd name="T14" fmla="*/ 42 w 98"/>
                <a:gd name="T15" fmla="*/ 110 h 124"/>
                <a:gd name="T16" fmla="*/ 54 w 98"/>
                <a:gd name="T17" fmla="*/ 120 h 124"/>
                <a:gd name="T18" fmla="*/ 60 w 98"/>
                <a:gd name="T19" fmla="*/ 122 h 124"/>
                <a:gd name="T20" fmla="*/ 68 w 98"/>
                <a:gd name="T21" fmla="*/ 124 h 124"/>
                <a:gd name="T22" fmla="*/ 68 w 98"/>
                <a:gd name="T23" fmla="*/ 124 h 124"/>
                <a:gd name="T24" fmla="*/ 76 w 98"/>
                <a:gd name="T25" fmla="*/ 124 h 124"/>
                <a:gd name="T26" fmla="*/ 84 w 98"/>
                <a:gd name="T27" fmla="*/ 124 h 124"/>
                <a:gd name="T28" fmla="*/ 98 w 98"/>
                <a:gd name="T29" fmla="*/ 118 h 124"/>
                <a:gd name="T30" fmla="*/ 98 w 98"/>
                <a:gd name="T31" fmla="*/ 118 h 124"/>
                <a:gd name="T32" fmla="*/ 96 w 98"/>
                <a:gd name="T33" fmla="*/ 104 h 124"/>
                <a:gd name="T34" fmla="*/ 94 w 98"/>
                <a:gd name="T35" fmla="*/ 90 h 124"/>
                <a:gd name="T36" fmla="*/ 90 w 98"/>
                <a:gd name="T37" fmla="*/ 78 h 124"/>
                <a:gd name="T38" fmla="*/ 86 w 98"/>
                <a:gd name="T39" fmla="*/ 66 h 124"/>
                <a:gd name="T40" fmla="*/ 74 w 98"/>
                <a:gd name="T41" fmla="*/ 48 h 124"/>
                <a:gd name="T42" fmla="*/ 60 w 98"/>
                <a:gd name="T43" fmla="*/ 32 h 124"/>
                <a:gd name="T44" fmla="*/ 46 w 98"/>
                <a:gd name="T45" fmla="*/ 20 h 124"/>
                <a:gd name="T46" fmla="*/ 30 w 98"/>
                <a:gd name="T47" fmla="*/ 10 h 124"/>
                <a:gd name="T48" fmla="*/ 14 w 98"/>
                <a:gd name="T49" fmla="*/ 4 h 124"/>
                <a:gd name="T50" fmla="*/ 0 w 98"/>
                <a:gd name="T51" fmla="*/ 0 h 124"/>
                <a:gd name="T52" fmla="*/ 0 w 98"/>
                <a:gd name="T5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 h="124">
                  <a:moveTo>
                    <a:pt x="0" y="0"/>
                  </a:moveTo>
                  <a:lnTo>
                    <a:pt x="0" y="0"/>
                  </a:lnTo>
                  <a:lnTo>
                    <a:pt x="4" y="22"/>
                  </a:lnTo>
                  <a:lnTo>
                    <a:pt x="8" y="44"/>
                  </a:lnTo>
                  <a:lnTo>
                    <a:pt x="14" y="64"/>
                  </a:lnTo>
                  <a:lnTo>
                    <a:pt x="22" y="82"/>
                  </a:lnTo>
                  <a:lnTo>
                    <a:pt x="30" y="98"/>
                  </a:lnTo>
                  <a:lnTo>
                    <a:pt x="42" y="110"/>
                  </a:lnTo>
                  <a:lnTo>
                    <a:pt x="54" y="120"/>
                  </a:lnTo>
                  <a:lnTo>
                    <a:pt x="60" y="122"/>
                  </a:lnTo>
                  <a:lnTo>
                    <a:pt x="68" y="124"/>
                  </a:lnTo>
                  <a:lnTo>
                    <a:pt x="68" y="124"/>
                  </a:lnTo>
                  <a:lnTo>
                    <a:pt x="76" y="124"/>
                  </a:lnTo>
                  <a:lnTo>
                    <a:pt x="84" y="124"/>
                  </a:lnTo>
                  <a:lnTo>
                    <a:pt x="98" y="118"/>
                  </a:lnTo>
                  <a:lnTo>
                    <a:pt x="98" y="118"/>
                  </a:lnTo>
                  <a:lnTo>
                    <a:pt x="96" y="104"/>
                  </a:lnTo>
                  <a:lnTo>
                    <a:pt x="94" y="90"/>
                  </a:lnTo>
                  <a:lnTo>
                    <a:pt x="90" y="78"/>
                  </a:lnTo>
                  <a:lnTo>
                    <a:pt x="86" y="66"/>
                  </a:lnTo>
                  <a:lnTo>
                    <a:pt x="74" y="48"/>
                  </a:lnTo>
                  <a:lnTo>
                    <a:pt x="60" y="32"/>
                  </a:lnTo>
                  <a:lnTo>
                    <a:pt x="46" y="20"/>
                  </a:lnTo>
                  <a:lnTo>
                    <a:pt x="30" y="10"/>
                  </a:lnTo>
                  <a:lnTo>
                    <a:pt x="14" y="4"/>
                  </a:lnTo>
                  <a:lnTo>
                    <a:pt x="0" y="0"/>
                  </a:lnTo>
                  <a:lnTo>
                    <a:pt x="0" y="0"/>
                  </a:lnTo>
                  <a:close/>
                </a:path>
              </a:pathLst>
            </a:custGeom>
            <a:solidFill>
              <a:schemeClr val="accent4">
                <a:lumMod val="55000"/>
                <a:lumOff val="4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7" name="Freeform 51"/>
            <p:cNvSpPr/>
            <p:nvPr>
              <p:custDataLst>
                <p:tags r:id="rId50"/>
              </p:custDataLst>
            </p:nvPr>
          </p:nvSpPr>
          <p:spPr bwMode="auto">
            <a:xfrm>
              <a:off x="2638425" y="1611313"/>
              <a:ext cx="301625" cy="349250"/>
            </a:xfrm>
            <a:custGeom>
              <a:avLst/>
              <a:gdLst>
                <a:gd name="T0" fmla="*/ 190 w 190"/>
                <a:gd name="T1" fmla="*/ 48 h 220"/>
                <a:gd name="T2" fmla="*/ 0 w 190"/>
                <a:gd name="T3" fmla="*/ 0 h 220"/>
                <a:gd name="T4" fmla="*/ 0 w 190"/>
                <a:gd name="T5" fmla="*/ 0 h 220"/>
                <a:gd name="T6" fmla="*/ 0 w 190"/>
                <a:gd name="T7" fmla="*/ 30 h 220"/>
                <a:gd name="T8" fmla="*/ 2 w 190"/>
                <a:gd name="T9" fmla="*/ 64 h 220"/>
                <a:gd name="T10" fmla="*/ 4 w 190"/>
                <a:gd name="T11" fmla="*/ 102 h 220"/>
                <a:gd name="T12" fmla="*/ 4 w 190"/>
                <a:gd name="T13" fmla="*/ 102 h 220"/>
                <a:gd name="T14" fmla="*/ 18 w 190"/>
                <a:gd name="T15" fmla="*/ 106 h 220"/>
                <a:gd name="T16" fmla="*/ 34 w 190"/>
                <a:gd name="T17" fmla="*/ 112 h 220"/>
                <a:gd name="T18" fmla="*/ 50 w 190"/>
                <a:gd name="T19" fmla="*/ 122 h 220"/>
                <a:gd name="T20" fmla="*/ 64 w 190"/>
                <a:gd name="T21" fmla="*/ 134 h 220"/>
                <a:gd name="T22" fmla="*/ 78 w 190"/>
                <a:gd name="T23" fmla="*/ 150 h 220"/>
                <a:gd name="T24" fmla="*/ 90 w 190"/>
                <a:gd name="T25" fmla="*/ 168 h 220"/>
                <a:gd name="T26" fmla="*/ 94 w 190"/>
                <a:gd name="T27" fmla="*/ 180 h 220"/>
                <a:gd name="T28" fmla="*/ 98 w 190"/>
                <a:gd name="T29" fmla="*/ 192 h 220"/>
                <a:gd name="T30" fmla="*/ 100 w 190"/>
                <a:gd name="T31" fmla="*/ 206 h 220"/>
                <a:gd name="T32" fmla="*/ 102 w 190"/>
                <a:gd name="T33" fmla="*/ 220 h 220"/>
                <a:gd name="T34" fmla="*/ 102 w 190"/>
                <a:gd name="T35" fmla="*/ 220 h 220"/>
                <a:gd name="T36" fmla="*/ 112 w 190"/>
                <a:gd name="T37" fmla="*/ 214 h 220"/>
                <a:gd name="T38" fmla="*/ 122 w 190"/>
                <a:gd name="T39" fmla="*/ 204 h 220"/>
                <a:gd name="T40" fmla="*/ 132 w 190"/>
                <a:gd name="T41" fmla="*/ 194 h 220"/>
                <a:gd name="T42" fmla="*/ 140 w 190"/>
                <a:gd name="T43" fmla="*/ 180 h 220"/>
                <a:gd name="T44" fmla="*/ 156 w 190"/>
                <a:gd name="T45" fmla="*/ 152 h 220"/>
                <a:gd name="T46" fmla="*/ 168 w 190"/>
                <a:gd name="T47" fmla="*/ 122 h 220"/>
                <a:gd name="T48" fmla="*/ 178 w 190"/>
                <a:gd name="T49" fmla="*/ 94 h 220"/>
                <a:gd name="T50" fmla="*/ 184 w 190"/>
                <a:gd name="T51" fmla="*/ 70 h 220"/>
                <a:gd name="T52" fmla="*/ 190 w 190"/>
                <a:gd name="T53" fmla="*/ 48 h 220"/>
                <a:gd name="T54" fmla="*/ 190 w 190"/>
                <a:gd name="T55" fmla="*/ 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0" h="220">
                  <a:moveTo>
                    <a:pt x="190" y="48"/>
                  </a:moveTo>
                  <a:lnTo>
                    <a:pt x="0" y="0"/>
                  </a:lnTo>
                  <a:lnTo>
                    <a:pt x="0" y="0"/>
                  </a:lnTo>
                  <a:lnTo>
                    <a:pt x="0" y="30"/>
                  </a:lnTo>
                  <a:lnTo>
                    <a:pt x="2" y="64"/>
                  </a:lnTo>
                  <a:lnTo>
                    <a:pt x="4" y="102"/>
                  </a:lnTo>
                  <a:lnTo>
                    <a:pt x="4" y="102"/>
                  </a:lnTo>
                  <a:lnTo>
                    <a:pt x="18" y="106"/>
                  </a:lnTo>
                  <a:lnTo>
                    <a:pt x="34" y="112"/>
                  </a:lnTo>
                  <a:lnTo>
                    <a:pt x="50" y="122"/>
                  </a:lnTo>
                  <a:lnTo>
                    <a:pt x="64" y="134"/>
                  </a:lnTo>
                  <a:lnTo>
                    <a:pt x="78" y="150"/>
                  </a:lnTo>
                  <a:lnTo>
                    <a:pt x="90" y="168"/>
                  </a:lnTo>
                  <a:lnTo>
                    <a:pt x="94" y="180"/>
                  </a:lnTo>
                  <a:lnTo>
                    <a:pt x="98" y="192"/>
                  </a:lnTo>
                  <a:lnTo>
                    <a:pt x="100" y="206"/>
                  </a:lnTo>
                  <a:lnTo>
                    <a:pt x="102" y="220"/>
                  </a:lnTo>
                  <a:lnTo>
                    <a:pt x="102" y="220"/>
                  </a:lnTo>
                  <a:lnTo>
                    <a:pt x="112" y="214"/>
                  </a:lnTo>
                  <a:lnTo>
                    <a:pt x="122" y="204"/>
                  </a:lnTo>
                  <a:lnTo>
                    <a:pt x="132" y="194"/>
                  </a:lnTo>
                  <a:lnTo>
                    <a:pt x="140" y="180"/>
                  </a:lnTo>
                  <a:lnTo>
                    <a:pt x="156" y="152"/>
                  </a:lnTo>
                  <a:lnTo>
                    <a:pt x="168" y="122"/>
                  </a:lnTo>
                  <a:lnTo>
                    <a:pt x="178" y="94"/>
                  </a:lnTo>
                  <a:lnTo>
                    <a:pt x="184" y="70"/>
                  </a:lnTo>
                  <a:lnTo>
                    <a:pt x="190" y="48"/>
                  </a:lnTo>
                  <a:lnTo>
                    <a:pt x="190" y="48"/>
                  </a:lnTo>
                  <a:close/>
                </a:path>
              </a:pathLst>
            </a:custGeom>
            <a:solidFill>
              <a:schemeClr val="accent5"/>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8" name="Freeform 52"/>
            <p:cNvSpPr/>
            <p:nvPr>
              <p:custDataLst>
                <p:tags r:id="rId51"/>
              </p:custDataLst>
            </p:nvPr>
          </p:nvSpPr>
          <p:spPr bwMode="auto">
            <a:xfrm>
              <a:off x="4013200" y="284163"/>
              <a:ext cx="1000125" cy="3698875"/>
            </a:xfrm>
            <a:custGeom>
              <a:avLst/>
              <a:gdLst>
                <a:gd name="T0" fmla="*/ 2 w 630"/>
                <a:gd name="T1" fmla="*/ 22 h 2330"/>
                <a:gd name="T2" fmla="*/ 82 w 630"/>
                <a:gd name="T3" fmla="*/ 124 h 2330"/>
                <a:gd name="T4" fmla="*/ 164 w 630"/>
                <a:gd name="T5" fmla="*/ 238 h 2330"/>
                <a:gd name="T6" fmla="*/ 258 w 630"/>
                <a:gd name="T7" fmla="*/ 386 h 2330"/>
                <a:gd name="T8" fmla="*/ 354 w 630"/>
                <a:gd name="T9" fmla="*/ 558 h 2330"/>
                <a:gd name="T10" fmla="*/ 398 w 630"/>
                <a:gd name="T11" fmla="*/ 652 h 2330"/>
                <a:gd name="T12" fmla="*/ 438 w 630"/>
                <a:gd name="T13" fmla="*/ 748 h 2330"/>
                <a:gd name="T14" fmla="*/ 472 w 630"/>
                <a:gd name="T15" fmla="*/ 848 h 2330"/>
                <a:gd name="T16" fmla="*/ 500 w 630"/>
                <a:gd name="T17" fmla="*/ 948 h 2330"/>
                <a:gd name="T18" fmla="*/ 518 w 630"/>
                <a:gd name="T19" fmla="*/ 1050 h 2330"/>
                <a:gd name="T20" fmla="*/ 526 w 630"/>
                <a:gd name="T21" fmla="*/ 1150 h 2330"/>
                <a:gd name="T22" fmla="*/ 528 w 630"/>
                <a:gd name="T23" fmla="*/ 1202 h 2330"/>
                <a:gd name="T24" fmla="*/ 526 w 630"/>
                <a:gd name="T25" fmla="*/ 1302 h 2330"/>
                <a:gd name="T26" fmla="*/ 512 w 630"/>
                <a:gd name="T27" fmla="*/ 1452 h 2330"/>
                <a:gd name="T28" fmla="*/ 482 w 630"/>
                <a:gd name="T29" fmla="*/ 1644 h 2330"/>
                <a:gd name="T30" fmla="*/ 440 w 630"/>
                <a:gd name="T31" fmla="*/ 1824 h 2330"/>
                <a:gd name="T32" fmla="*/ 394 w 630"/>
                <a:gd name="T33" fmla="*/ 1984 h 2330"/>
                <a:gd name="T34" fmla="*/ 348 w 630"/>
                <a:gd name="T35" fmla="*/ 2118 h 2330"/>
                <a:gd name="T36" fmla="*/ 294 w 630"/>
                <a:gd name="T37" fmla="*/ 2254 h 2330"/>
                <a:gd name="T38" fmla="*/ 274 w 630"/>
                <a:gd name="T39" fmla="*/ 2294 h 2330"/>
                <a:gd name="T40" fmla="*/ 264 w 630"/>
                <a:gd name="T41" fmla="*/ 2318 h 2330"/>
                <a:gd name="T42" fmla="*/ 272 w 630"/>
                <a:gd name="T43" fmla="*/ 2330 h 2330"/>
                <a:gd name="T44" fmla="*/ 290 w 630"/>
                <a:gd name="T45" fmla="*/ 2328 h 2330"/>
                <a:gd name="T46" fmla="*/ 312 w 630"/>
                <a:gd name="T47" fmla="*/ 2312 h 2330"/>
                <a:gd name="T48" fmla="*/ 320 w 630"/>
                <a:gd name="T49" fmla="*/ 2300 h 2330"/>
                <a:gd name="T50" fmla="*/ 356 w 630"/>
                <a:gd name="T51" fmla="*/ 2238 h 2330"/>
                <a:gd name="T52" fmla="*/ 406 w 630"/>
                <a:gd name="T53" fmla="*/ 2130 h 2330"/>
                <a:gd name="T54" fmla="*/ 466 w 630"/>
                <a:gd name="T55" fmla="*/ 1988 h 2330"/>
                <a:gd name="T56" fmla="*/ 526 w 630"/>
                <a:gd name="T57" fmla="*/ 1822 h 2330"/>
                <a:gd name="T58" fmla="*/ 580 w 630"/>
                <a:gd name="T59" fmla="*/ 1636 h 2330"/>
                <a:gd name="T60" fmla="*/ 610 w 630"/>
                <a:gd name="T61" fmla="*/ 1490 h 2330"/>
                <a:gd name="T62" fmla="*/ 622 w 630"/>
                <a:gd name="T63" fmla="*/ 1394 h 2330"/>
                <a:gd name="T64" fmla="*/ 630 w 630"/>
                <a:gd name="T65" fmla="*/ 1296 h 2330"/>
                <a:gd name="T66" fmla="*/ 628 w 630"/>
                <a:gd name="T67" fmla="*/ 1202 h 2330"/>
                <a:gd name="T68" fmla="*/ 626 w 630"/>
                <a:gd name="T69" fmla="*/ 1156 h 2330"/>
                <a:gd name="T70" fmla="*/ 612 w 630"/>
                <a:gd name="T71" fmla="*/ 1062 h 2330"/>
                <a:gd name="T72" fmla="*/ 590 w 630"/>
                <a:gd name="T73" fmla="*/ 968 h 2330"/>
                <a:gd name="T74" fmla="*/ 558 w 630"/>
                <a:gd name="T75" fmla="*/ 872 h 2330"/>
                <a:gd name="T76" fmla="*/ 522 w 630"/>
                <a:gd name="T77" fmla="*/ 778 h 2330"/>
                <a:gd name="T78" fmla="*/ 480 w 630"/>
                <a:gd name="T79" fmla="*/ 686 h 2330"/>
                <a:gd name="T80" fmla="*/ 386 w 630"/>
                <a:gd name="T81" fmla="*/ 508 h 2330"/>
                <a:gd name="T82" fmla="*/ 288 w 630"/>
                <a:gd name="T83" fmla="*/ 346 h 2330"/>
                <a:gd name="T84" fmla="*/ 192 w 630"/>
                <a:gd name="T85" fmla="*/ 208 h 2330"/>
                <a:gd name="T86" fmla="*/ 112 w 630"/>
                <a:gd name="T87" fmla="*/ 104 h 2330"/>
                <a:gd name="T88" fmla="*/ 56 w 630"/>
                <a:gd name="T89" fmla="*/ 38 h 2330"/>
                <a:gd name="T90" fmla="*/ 40 w 630"/>
                <a:gd name="T91" fmla="*/ 22 h 2330"/>
                <a:gd name="T92" fmla="*/ 10 w 630"/>
                <a:gd name="T93" fmla="*/ 2 h 2330"/>
                <a:gd name="T94" fmla="*/ 0 w 630"/>
                <a:gd name="T95" fmla="*/ 2 h 2330"/>
                <a:gd name="T96" fmla="*/ 0 w 630"/>
                <a:gd name="T97" fmla="*/ 10 h 2330"/>
                <a:gd name="T98" fmla="*/ 2 w 630"/>
                <a:gd name="T99" fmla="*/ 22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0" h="2330">
                  <a:moveTo>
                    <a:pt x="2" y="22"/>
                  </a:moveTo>
                  <a:lnTo>
                    <a:pt x="2" y="22"/>
                  </a:lnTo>
                  <a:lnTo>
                    <a:pt x="24" y="50"/>
                  </a:lnTo>
                  <a:lnTo>
                    <a:pt x="82" y="124"/>
                  </a:lnTo>
                  <a:lnTo>
                    <a:pt x="120" y="176"/>
                  </a:lnTo>
                  <a:lnTo>
                    <a:pt x="164" y="238"/>
                  </a:lnTo>
                  <a:lnTo>
                    <a:pt x="210" y="308"/>
                  </a:lnTo>
                  <a:lnTo>
                    <a:pt x="258" y="386"/>
                  </a:lnTo>
                  <a:lnTo>
                    <a:pt x="306" y="470"/>
                  </a:lnTo>
                  <a:lnTo>
                    <a:pt x="354" y="558"/>
                  </a:lnTo>
                  <a:lnTo>
                    <a:pt x="376" y="604"/>
                  </a:lnTo>
                  <a:lnTo>
                    <a:pt x="398" y="652"/>
                  </a:lnTo>
                  <a:lnTo>
                    <a:pt x="418" y="700"/>
                  </a:lnTo>
                  <a:lnTo>
                    <a:pt x="438" y="748"/>
                  </a:lnTo>
                  <a:lnTo>
                    <a:pt x="456" y="798"/>
                  </a:lnTo>
                  <a:lnTo>
                    <a:pt x="472" y="848"/>
                  </a:lnTo>
                  <a:lnTo>
                    <a:pt x="486" y="898"/>
                  </a:lnTo>
                  <a:lnTo>
                    <a:pt x="500" y="948"/>
                  </a:lnTo>
                  <a:lnTo>
                    <a:pt x="510" y="1000"/>
                  </a:lnTo>
                  <a:lnTo>
                    <a:pt x="518" y="1050"/>
                  </a:lnTo>
                  <a:lnTo>
                    <a:pt x="524" y="1100"/>
                  </a:lnTo>
                  <a:lnTo>
                    <a:pt x="526" y="1150"/>
                  </a:lnTo>
                  <a:lnTo>
                    <a:pt x="526" y="1150"/>
                  </a:lnTo>
                  <a:lnTo>
                    <a:pt x="528" y="1202"/>
                  </a:lnTo>
                  <a:lnTo>
                    <a:pt x="528" y="1252"/>
                  </a:lnTo>
                  <a:lnTo>
                    <a:pt x="526" y="1302"/>
                  </a:lnTo>
                  <a:lnTo>
                    <a:pt x="522" y="1352"/>
                  </a:lnTo>
                  <a:lnTo>
                    <a:pt x="512" y="1452"/>
                  </a:lnTo>
                  <a:lnTo>
                    <a:pt x="498" y="1550"/>
                  </a:lnTo>
                  <a:lnTo>
                    <a:pt x="482" y="1644"/>
                  </a:lnTo>
                  <a:lnTo>
                    <a:pt x="462" y="1736"/>
                  </a:lnTo>
                  <a:lnTo>
                    <a:pt x="440" y="1824"/>
                  </a:lnTo>
                  <a:lnTo>
                    <a:pt x="418" y="1908"/>
                  </a:lnTo>
                  <a:lnTo>
                    <a:pt x="394" y="1984"/>
                  </a:lnTo>
                  <a:lnTo>
                    <a:pt x="370" y="2054"/>
                  </a:lnTo>
                  <a:lnTo>
                    <a:pt x="348" y="2118"/>
                  </a:lnTo>
                  <a:lnTo>
                    <a:pt x="328" y="2172"/>
                  </a:lnTo>
                  <a:lnTo>
                    <a:pt x="294" y="2254"/>
                  </a:lnTo>
                  <a:lnTo>
                    <a:pt x="274" y="2294"/>
                  </a:lnTo>
                  <a:lnTo>
                    <a:pt x="274" y="2294"/>
                  </a:lnTo>
                  <a:lnTo>
                    <a:pt x="266" y="2308"/>
                  </a:lnTo>
                  <a:lnTo>
                    <a:pt x="264" y="2318"/>
                  </a:lnTo>
                  <a:lnTo>
                    <a:pt x="268" y="2326"/>
                  </a:lnTo>
                  <a:lnTo>
                    <a:pt x="272" y="2330"/>
                  </a:lnTo>
                  <a:lnTo>
                    <a:pt x="280" y="2330"/>
                  </a:lnTo>
                  <a:lnTo>
                    <a:pt x="290" y="2328"/>
                  </a:lnTo>
                  <a:lnTo>
                    <a:pt x="302" y="2322"/>
                  </a:lnTo>
                  <a:lnTo>
                    <a:pt x="312" y="2312"/>
                  </a:lnTo>
                  <a:lnTo>
                    <a:pt x="312" y="2312"/>
                  </a:lnTo>
                  <a:lnTo>
                    <a:pt x="320" y="2300"/>
                  </a:lnTo>
                  <a:lnTo>
                    <a:pt x="336" y="2276"/>
                  </a:lnTo>
                  <a:lnTo>
                    <a:pt x="356" y="2238"/>
                  </a:lnTo>
                  <a:lnTo>
                    <a:pt x="380" y="2190"/>
                  </a:lnTo>
                  <a:lnTo>
                    <a:pt x="406" y="2130"/>
                  </a:lnTo>
                  <a:lnTo>
                    <a:pt x="436" y="2064"/>
                  </a:lnTo>
                  <a:lnTo>
                    <a:pt x="466" y="1988"/>
                  </a:lnTo>
                  <a:lnTo>
                    <a:pt x="498" y="1908"/>
                  </a:lnTo>
                  <a:lnTo>
                    <a:pt x="526" y="1822"/>
                  </a:lnTo>
                  <a:lnTo>
                    <a:pt x="554" y="1730"/>
                  </a:lnTo>
                  <a:lnTo>
                    <a:pt x="580" y="1636"/>
                  </a:lnTo>
                  <a:lnTo>
                    <a:pt x="600" y="1540"/>
                  </a:lnTo>
                  <a:lnTo>
                    <a:pt x="610" y="1490"/>
                  </a:lnTo>
                  <a:lnTo>
                    <a:pt x="616" y="1442"/>
                  </a:lnTo>
                  <a:lnTo>
                    <a:pt x="622" y="1394"/>
                  </a:lnTo>
                  <a:lnTo>
                    <a:pt x="626" y="1346"/>
                  </a:lnTo>
                  <a:lnTo>
                    <a:pt x="630" y="1296"/>
                  </a:lnTo>
                  <a:lnTo>
                    <a:pt x="630" y="1250"/>
                  </a:lnTo>
                  <a:lnTo>
                    <a:pt x="628" y="1202"/>
                  </a:lnTo>
                  <a:lnTo>
                    <a:pt x="626" y="1156"/>
                  </a:lnTo>
                  <a:lnTo>
                    <a:pt x="626" y="1156"/>
                  </a:lnTo>
                  <a:lnTo>
                    <a:pt x="620" y="1110"/>
                  </a:lnTo>
                  <a:lnTo>
                    <a:pt x="612" y="1062"/>
                  </a:lnTo>
                  <a:lnTo>
                    <a:pt x="602" y="1016"/>
                  </a:lnTo>
                  <a:lnTo>
                    <a:pt x="590" y="968"/>
                  </a:lnTo>
                  <a:lnTo>
                    <a:pt x="574" y="920"/>
                  </a:lnTo>
                  <a:lnTo>
                    <a:pt x="558" y="872"/>
                  </a:lnTo>
                  <a:lnTo>
                    <a:pt x="542" y="826"/>
                  </a:lnTo>
                  <a:lnTo>
                    <a:pt x="522" y="778"/>
                  </a:lnTo>
                  <a:lnTo>
                    <a:pt x="502" y="732"/>
                  </a:lnTo>
                  <a:lnTo>
                    <a:pt x="480" y="686"/>
                  </a:lnTo>
                  <a:lnTo>
                    <a:pt x="434" y="594"/>
                  </a:lnTo>
                  <a:lnTo>
                    <a:pt x="386" y="508"/>
                  </a:lnTo>
                  <a:lnTo>
                    <a:pt x="338" y="424"/>
                  </a:lnTo>
                  <a:lnTo>
                    <a:pt x="288" y="346"/>
                  </a:lnTo>
                  <a:lnTo>
                    <a:pt x="238" y="274"/>
                  </a:lnTo>
                  <a:lnTo>
                    <a:pt x="192" y="208"/>
                  </a:lnTo>
                  <a:lnTo>
                    <a:pt x="150" y="152"/>
                  </a:lnTo>
                  <a:lnTo>
                    <a:pt x="112" y="104"/>
                  </a:lnTo>
                  <a:lnTo>
                    <a:pt x="80" y="66"/>
                  </a:lnTo>
                  <a:lnTo>
                    <a:pt x="56" y="38"/>
                  </a:lnTo>
                  <a:lnTo>
                    <a:pt x="40" y="22"/>
                  </a:lnTo>
                  <a:lnTo>
                    <a:pt x="40" y="22"/>
                  </a:lnTo>
                  <a:lnTo>
                    <a:pt x="22" y="8"/>
                  </a:lnTo>
                  <a:lnTo>
                    <a:pt x="10" y="2"/>
                  </a:lnTo>
                  <a:lnTo>
                    <a:pt x="2" y="0"/>
                  </a:lnTo>
                  <a:lnTo>
                    <a:pt x="0" y="2"/>
                  </a:lnTo>
                  <a:lnTo>
                    <a:pt x="0" y="4"/>
                  </a:lnTo>
                  <a:lnTo>
                    <a:pt x="0" y="10"/>
                  </a:lnTo>
                  <a:lnTo>
                    <a:pt x="0" y="16"/>
                  </a:lnTo>
                  <a:lnTo>
                    <a:pt x="2" y="22"/>
                  </a:lnTo>
                  <a:lnTo>
                    <a:pt x="2" y="22"/>
                  </a:lnTo>
                  <a:close/>
                </a:path>
              </a:pathLst>
            </a:custGeom>
            <a:solidFill>
              <a:schemeClr val="accent5">
                <a:lumMod val="75000"/>
                <a:lumOff val="2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69" name="Freeform 53"/>
            <p:cNvSpPr/>
            <p:nvPr>
              <p:custDataLst>
                <p:tags r:id="rId52"/>
              </p:custDataLst>
            </p:nvPr>
          </p:nvSpPr>
          <p:spPr bwMode="auto">
            <a:xfrm>
              <a:off x="2597150" y="338138"/>
              <a:ext cx="1955800" cy="3578225"/>
            </a:xfrm>
            <a:custGeom>
              <a:avLst/>
              <a:gdLst>
                <a:gd name="T0" fmla="*/ 944 w 1232"/>
                <a:gd name="T1" fmla="*/ 0 h 2254"/>
                <a:gd name="T2" fmla="*/ 944 w 1232"/>
                <a:gd name="T3" fmla="*/ 0 h 2254"/>
                <a:gd name="T4" fmla="*/ 806 w 1232"/>
                <a:gd name="T5" fmla="*/ 188 h 2254"/>
                <a:gd name="T6" fmla="*/ 498 w 1232"/>
                <a:gd name="T7" fmla="*/ 610 h 2254"/>
                <a:gd name="T8" fmla="*/ 328 w 1232"/>
                <a:gd name="T9" fmla="*/ 842 h 2254"/>
                <a:gd name="T10" fmla="*/ 176 w 1232"/>
                <a:gd name="T11" fmla="*/ 1056 h 2254"/>
                <a:gd name="T12" fmla="*/ 60 w 1232"/>
                <a:gd name="T13" fmla="*/ 1222 h 2254"/>
                <a:gd name="T14" fmla="*/ 22 w 1232"/>
                <a:gd name="T15" fmla="*/ 1280 h 2254"/>
                <a:gd name="T16" fmla="*/ 2 w 1232"/>
                <a:gd name="T17" fmla="*/ 1316 h 2254"/>
                <a:gd name="T18" fmla="*/ 2 w 1232"/>
                <a:gd name="T19" fmla="*/ 1316 h 2254"/>
                <a:gd name="T20" fmla="*/ 0 w 1232"/>
                <a:gd name="T21" fmla="*/ 1322 h 2254"/>
                <a:gd name="T22" fmla="*/ 0 w 1232"/>
                <a:gd name="T23" fmla="*/ 1328 h 2254"/>
                <a:gd name="T24" fmla="*/ 2 w 1232"/>
                <a:gd name="T25" fmla="*/ 1334 h 2254"/>
                <a:gd name="T26" fmla="*/ 4 w 1232"/>
                <a:gd name="T27" fmla="*/ 1342 h 2254"/>
                <a:gd name="T28" fmla="*/ 14 w 1232"/>
                <a:gd name="T29" fmla="*/ 1360 h 2254"/>
                <a:gd name="T30" fmla="*/ 30 w 1232"/>
                <a:gd name="T31" fmla="*/ 1382 h 2254"/>
                <a:gd name="T32" fmla="*/ 50 w 1232"/>
                <a:gd name="T33" fmla="*/ 1406 h 2254"/>
                <a:gd name="T34" fmla="*/ 76 w 1232"/>
                <a:gd name="T35" fmla="*/ 1432 h 2254"/>
                <a:gd name="T36" fmla="*/ 106 w 1232"/>
                <a:gd name="T37" fmla="*/ 1460 h 2254"/>
                <a:gd name="T38" fmla="*/ 140 w 1232"/>
                <a:gd name="T39" fmla="*/ 1490 h 2254"/>
                <a:gd name="T40" fmla="*/ 220 w 1232"/>
                <a:gd name="T41" fmla="*/ 1556 h 2254"/>
                <a:gd name="T42" fmla="*/ 310 w 1232"/>
                <a:gd name="T43" fmla="*/ 1626 h 2254"/>
                <a:gd name="T44" fmla="*/ 410 w 1232"/>
                <a:gd name="T45" fmla="*/ 1702 h 2254"/>
                <a:gd name="T46" fmla="*/ 514 w 1232"/>
                <a:gd name="T47" fmla="*/ 1778 h 2254"/>
                <a:gd name="T48" fmla="*/ 622 w 1232"/>
                <a:gd name="T49" fmla="*/ 1854 h 2254"/>
                <a:gd name="T50" fmla="*/ 732 w 1232"/>
                <a:gd name="T51" fmla="*/ 1930 h 2254"/>
                <a:gd name="T52" fmla="*/ 936 w 1232"/>
                <a:gd name="T53" fmla="*/ 2068 h 2254"/>
                <a:gd name="T54" fmla="*/ 1108 w 1232"/>
                <a:gd name="T55" fmla="*/ 2182 h 2254"/>
                <a:gd name="T56" fmla="*/ 1220 w 1232"/>
                <a:gd name="T57" fmla="*/ 2254 h 2254"/>
                <a:gd name="T58" fmla="*/ 1232 w 1232"/>
                <a:gd name="T59" fmla="*/ 2232 h 2254"/>
                <a:gd name="T60" fmla="*/ 1232 w 1232"/>
                <a:gd name="T61" fmla="*/ 2232 h 2254"/>
                <a:gd name="T62" fmla="*/ 1188 w 1232"/>
                <a:gd name="T63" fmla="*/ 2204 h 2254"/>
                <a:gd name="T64" fmla="*/ 1068 w 1232"/>
                <a:gd name="T65" fmla="*/ 2128 h 2254"/>
                <a:gd name="T66" fmla="*/ 896 w 1232"/>
                <a:gd name="T67" fmla="*/ 2014 h 2254"/>
                <a:gd name="T68" fmla="*/ 798 w 1232"/>
                <a:gd name="T69" fmla="*/ 1948 h 2254"/>
                <a:gd name="T70" fmla="*/ 696 w 1232"/>
                <a:gd name="T71" fmla="*/ 1878 h 2254"/>
                <a:gd name="T72" fmla="*/ 592 w 1232"/>
                <a:gd name="T73" fmla="*/ 1804 h 2254"/>
                <a:gd name="T74" fmla="*/ 488 w 1232"/>
                <a:gd name="T75" fmla="*/ 1728 h 2254"/>
                <a:gd name="T76" fmla="*/ 388 w 1232"/>
                <a:gd name="T77" fmla="*/ 1654 h 2254"/>
                <a:gd name="T78" fmla="*/ 294 w 1232"/>
                <a:gd name="T79" fmla="*/ 1580 h 2254"/>
                <a:gd name="T80" fmla="*/ 210 w 1232"/>
                <a:gd name="T81" fmla="*/ 1508 h 2254"/>
                <a:gd name="T82" fmla="*/ 174 w 1232"/>
                <a:gd name="T83" fmla="*/ 1474 h 2254"/>
                <a:gd name="T84" fmla="*/ 140 w 1232"/>
                <a:gd name="T85" fmla="*/ 1442 h 2254"/>
                <a:gd name="T86" fmla="*/ 110 w 1232"/>
                <a:gd name="T87" fmla="*/ 1410 h 2254"/>
                <a:gd name="T88" fmla="*/ 82 w 1232"/>
                <a:gd name="T89" fmla="*/ 1382 h 2254"/>
                <a:gd name="T90" fmla="*/ 62 w 1232"/>
                <a:gd name="T91" fmla="*/ 1354 h 2254"/>
                <a:gd name="T92" fmla="*/ 44 w 1232"/>
                <a:gd name="T93" fmla="*/ 1328 h 2254"/>
                <a:gd name="T94" fmla="*/ 44 w 1232"/>
                <a:gd name="T95" fmla="*/ 1328 h 2254"/>
                <a:gd name="T96" fmla="*/ 152 w 1232"/>
                <a:gd name="T97" fmla="*/ 1178 h 2254"/>
                <a:gd name="T98" fmla="*/ 406 w 1232"/>
                <a:gd name="T99" fmla="*/ 816 h 2254"/>
                <a:gd name="T100" fmla="*/ 706 w 1232"/>
                <a:gd name="T101" fmla="*/ 382 h 2254"/>
                <a:gd name="T102" fmla="*/ 844 w 1232"/>
                <a:gd name="T103" fmla="*/ 180 h 2254"/>
                <a:gd name="T104" fmla="*/ 956 w 1232"/>
                <a:gd name="T105" fmla="*/ 14 h 2254"/>
                <a:gd name="T106" fmla="*/ 944 w 1232"/>
                <a:gd name="T107" fmla="*/ 0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2" h="2254">
                  <a:moveTo>
                    <a:pt x="944" y="0"/>
                  </a:moveTo>
                  <a:lnTo>
                    <a:pt x="944" y="0"/>
                  </a:lnTo>
                  <a:lnTo>
                    <a:pt x="806" y="188"/>
                  </a:lnTo>
                  <a:lnTo>
                    <a:pt x="498" y="610"/>
                  </a:lnTo>
                  <a:lnTo>
                    <a:pt x="328" y="842"/>
                  </a:lnTo>
                  <a:lnTo>
                    <a:pt x="176" y="1056"/>
                  </a:lnTo>
                  <a:lnTo>
                    <a:pt x="60" y="1222"/>
                  </a:lnTo>
                  <a:lnTo>
                    <a:pt x="22" y="1280"/>
                  </a:lnTo>
                  <a:lnTo>
                    <a:pt x="2" y="1316"/>
                  </a:lnTo>
                  <a:lnTo>
                    <a:pt x="2" y="1316"/>
                  </a:lnTo>
                  <a:lnTo>
                    <a:pt x="0" y="1322"/>
                  </a:lnTo>
                  <a:lnTo>
                    <a:pt x="0" y="1328"/>
                  </a:lnTo>
                  <a:lnTo>
                    <a:pt x="2" y="1334"/>
                  </a:lnTo>
                  <a:lnTo>
                    <a:pt x="4" y="1342"/>
                  </a:lnTo>
                  <a:lnTo>
                    <a:pt x="14" y="1360"/>
                  </a:lnTo>
                  <a:lnTo>
                    <a:pt x="30" y="1382"/>
                  </a:lnTo>
                  <a:lnTo>
                    <a:pt x="50" y="1406"/>
                  </a:lnTo>
                  <a:lnTo>
                    <a:pt x="76" y="1432"/>
                  </a:lnTo>
                  <a:lnTo>
                    <a:pt x="106" y="1460"/>
                  </a:lnTo>
                  <a:lnTo>
                    <a:pt x="140" y="1490"/>
                  </a:lnTo>
                  <a:lnTo>
                    <a:pt x="220" y="1556"/>
                  </a:lnTo>
                  <a:lnTo>
                    <a:pt x="310" y="1626"/>
                  </a:lnTo>
                  <a:lnTo>
                    <a:pt x="410" y="1702"/>
                  </a:lnTo>
                  <a:lnTo>
                    <a:pt x="514" y="1778"/>
                  </a:lnTo>
                  <a:lnTo>
                    <a:pt x="622" y="1854"/>
                  </a:lnTo>
                  <a:lnTo>
                    <a:pt x="732" y="1930"/>
                  </a:lnTo>
                  <a:lnTo>
                    <a:pt x="936" y="2068"/>
                  </a:lnTo>
                  <a:lnTo>
                    <a:pt x="1108" y="2182"/>
                  </a:lnTo>
                  <a:lnTo>
                    <a:pt x="1220" y="2254"/>
                  </a:lnTo>
                  <a:lnTo>
                    <a:pt x="1232" y="2232"/>
                  </a:lnTo>
                  <a:lnTo>
                    <a:pt x="1232" y="2232"/>
                  </a:lnTo>
                  <a:lnTo>
                    <a:pt x="1188" y="2204"/>
                  </a:lnTo>
                  <a:lnTo>
                    <a:pt x="1068" y="2128"/>
                  </a:lnTo>
                  <a:lnTo>
                    <a:pt x="896" y="2014"/>
                  </a:lnTo>
                  <a:lnTo>
                    <a:pt x="798" y="1948"/>
                  </a:lnTo>
                  <a:lnTo>
                    <a:pt x="696" y="1878"/>
                  </a:lnTo>
                  <a:lnTo>
                    <a:pt x="592" y="1804"/>
                  </a:lnTo>
                  <a:lnTo>
                    <a:pt x="488" y="1728"/>
                  </a:lnTo>
                  <a:lnTo>
                    <a:pt x="388" y="1654"/>
                  </a:lnTo>
                  <a:lnTo>
                    <a:pt x="294" y="1580"/>
                  </a:lnTo>
                  <a:lnTo>
                    <a:pt x="210" y="1508"/>
                  </a:lnTo>
                  <a:lnTo>
                    <a:pt x="174" y="1474"/>
                  </a:lnTo>
                  <a:lnTo>
                    <a:pt x="140" y="1442"/>
                  </a:lnTo>
                  <a:lnTo>
                    <a:pt x="110" y="1410"/>
                  </a:lnTo>
                  <a:lnTo>
                    <a:pt x="82" y="1382"/>
                  </a:lnTo>
                  <a:lnTo>
                    <a:pt x="62" y="1354"/>
                  </a:lnTo>
                  <a:lnTo>
                    <a:pt x="44" y="1328"/>
                  </a:lnTo>
                  <a:lnTo>
                    <a:pt x="44" y="1328"/>
                  </a:lnTo>
                  <a:lnTo>
                    <a:pt x="152" y="1178"/>
                  </a:lnTo>
                  <a:lnTo>
                    <a:pt x="406" y="816"/>
                  </a:lnTo>
                  <a:lnTo>
                    <a:pt x="706" y="382"/>
                  </a:lnTo>
                  <a:lnTo>
                    <a:pt x="844" y="180"/>
                  </a:lnTo>
                  <a:lnTo>
                    <a:pt x="956" y="14"/>
                  </a:lnTo>
                  <a:lnTo>
                    <a:pt x="944" y="0"/>
                  </a:lnTo>
                  <a:close/>
                </a:path>
              </a:pathLst>
            </a:custGeom>
            <a:solidFill>
              <a:schemeClr val="accent1"/>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dirty="0"/>
            </a:p>
          </p:txBody>
        </p:sp>
        <p:sp>
          <p:nvSpPr>
            <p:cNvPr id="70" name="Freeform 54"/>
            <p:cNvSpPr/>
            <p:nvPr>
              <p:custDataLst>
                <p:tags r:id="rId53"/>
              </p:custDataLst>
            </p:nvPr>
          </p:nvSpPr>
          <p:spPr bwMode="auto">
            <a:xfrm>
              <a:off x="2435225" y="1989138"/>
              <a:ext cx="2794000" cy="625475"/>
            </a:xfrm>
            <a:custGeom>
              <a:avLst/>
              <a:gdLst>
                <a:gd name="T0" fmla="*/ 212 w 1760"/>
                <a:gd name="T1" fmla="*/ 272 h 394"/>
                <a:gd name="T2" fmla="*/ 212 w 1760"/>
                <a:gd name="T3" fmla="*/ 272 h 394"/>
                <a:gd name="T4" fmla="*/ 964 w 1760"/>
                <a:gd name="T5" fmla="*/ 142 h 394"/>
                <a:gd name="T6" fmla="*/ 1492 w 1760"/>
                <a:gd name="T7" fmla="*/ 50 h 394"/>
                <a:gd name="T8" fmla="*/ 1676 w 1760"/>
                <a:gd name="T9" fmla="*/ 16 h 394"/>
                <a:gd name="T10" fmla="*/ 1760 w 1760"/>
                <a:gd name="T11" fmla="*/ 0 h 394"/>
                <a:gd name="T12" fmla="*/ 1760 w 1760"/>
                <a:gd name="T13" fmla="*/ 54 h 394"/>
                <a:gd name="T14" fmla="*/ 222 w 1760"/>
                <a:gd name="T15" fmla="*/ 328 h 394"/>
                <a:gd name="T16" fmla="*/ 48 w 1760"/>
                <a:gd name="T17" fmla="*/ 394 h 394"/>
                <a:gd name="T18" fmla="*/ 72 w 1760"/>
                <a:gd name="T19" fmla="*/ 316 h 394"/>
                <a:gd name="T20" fmla="*/ 0 w 1760"/>
                <a:gd name="T21" fmla="*/ 250 h 394"/>
                <a:gd name="T22" fmla="*/ 212 w 1760"/>
                <a:gd name="T23" fmla="*/ 27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0" h="394">
                  <a:moveTo>
                    <a:pt x="212" y="272"/>
                  </a:moveTo>
                  <a:lnTo>
                    <a:pt x="212" y="272"/>
                  </a:lnTo>
                  <a:lnTo>
                    <a:pt x="964" y="142"/>
                  </a:lnTo>
                  <a:lnTo>
                    <a:pt x="1492" y="50"/>
                  </a:lnTo>
                  <a:lnTo>
                    <a:pt x="1676" y="16"/>
                  </a:lnTo>
                  <a:lnTo>
                    <a:pt x="1760" y="0"/>
                  </a:lnTo>
                  <a:lnTo>
                    <a:pt x="1760" y="54"/>
                  </a:lnTo>
                  <a:lnTo>
                    <a:pt x="222" y="328"/>
                  </a:lnTo>
                  <a:lnTo>
                    <a:pt x="48" y="394"/>
                  </a:lnTo>
                  <a:lnTo>
                    <a:pt x="72" y="316"/>
                  </a:lnTo>
                  <a:lnTo>
                    <a:pt x="0" y="250"/>
                  </a:lnTo>
                  <a:lnTo>
                    <a:pt x="212" y="272"/>
                  </a:lnTo>
                  <a:close/>
                </a:path>
              </a:pathLst>
            </a:custGeom>
            <a:solidFill>
              <a:schemeClr val="accent1">
                <a:lumMod val="75000"/>
              </a:schemeClr>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71" name="Freeform 55"/>
            <p:cNvSpPr/>
            <p:nvPr>
              <p:custDataLst>
                <p:tags r:id="rId54"/>
              </p:custDataLst>
            </p:nvPr>
          </p:nvSpPr>
          <p:spPr bwMode="auto">
            <a:xfrm>
              <a:off x="5362575" y="1604963"/>
              <a:ext cx="777875" cy="603250"/>
            </a:xfrm>
            <a:custGeom>
              <a:avLst/>
              <a:gdLst>
                <a:gd name="T0" fmla="*/ 0 w 490"/>
                <a:gd name="T1" fmla="*/ 198 h 380"/>
                <a:gd name="T2" fmla="*/ 0 w 490"/>
                <a:gd name="T3" fmla="*/ 198 h 380"/>
                <a:gd name="T4" fmla="*/ 16 w 490"/>
                <a:gd name="T5" fmla="*/ 188 h 380"/>
                <a:gd name="T6" fmla="*/ 54 w 490"/>
                <a:gd name="T7" fmla="*/ 166 h 380"/>
                <a:gd name="T8" fmla="*/ 78 w 490"/>
                <a:gd name="T9" fmla="*/ 150 h 380"/>
                <a:gd name="T10" fmla="*/ 98 w 490"/>
                <a:gd name="T11" fmla="*/ 134 h 380"/>
                <a:gd name="T12" fmla="*/ 116 w 490"/>
                <a:gd name="T13" fmla="*/ 118 h 380"/>
                <a:gd name="T14" fmla="*/ 130 w 490"/>
                <a:gd name="T15" fmla="*/ 104 h 380"/>
                <a:gd name="T16" fmla="*/ 130 w 490"/>
                <a:gd name="T17" fmla="*/ 104 h 380"/>
                <a:gd name="T18" fmla="*/ 146 w 490"/>
                <a:gd name="T19" fmla="*/ 84 h 380"/>
                <a:gd name="T20" fmla="*/ 170 w 490"/>
                <a:gd name="T21" fmla="*/ 62 h 380"/>
                <a:gd name="T22" fmla="*/ 186 w 490"/>
                <a:gd name="T23" fmla="*/ 50 h 380"/>
                <a:gd name="T24" fmla="*/ 204 w 490"/>
                <a:gd name="T25" fmla="*/ 38 h 380"/>
                <a:gd name="T26" fmla="*/ 222 w 490"/>
                <a:gd name="T27" fmla="*/ 28 h 380"/>
                <a:gd name="T28" fmla="*/ 242 w 490"/>
                <a:gd name="T29" fmla="*/ 18 h 380"/>
                <a:gd name="T30" fmla="*/ 264 w 490"/>
                <a:gd name="T31" fmla="*/ 10 h 380"/>
                <a:gd name="T32" fmla="*/ 284 w 490"/>
                <a:gd name="T33" fmla="*/ 4 h 380"/>
                <a:gd name="T34" fmla="*/ 308 w 490"/>
                <a:gd name="T35" fmla="*/ 0 h 380"/>
                <a:gd name="T36" fmla="*/ 330 w 490"/>
                <a:gd name="T37" fmla="*/ 0 h 380"/>
                <a:gd name="T38" fmla="*/ 352 w 490"/>
                <a:gd name="T39" fmla="*/ 4 h 380"/>
                <a:gd name="T40" fmla="*/ 374 w 490"/>
                <a:gd name="T41" fmla="*/ 12 h 380"/>
                <a:gd name="T42" fmla="*/ 396 w 490"/>
                <a:gd name="T43" fmla="*/ 24 h 380"/>
                <a:gd name="T44" fmla="*/ 418 w 490"/>
                <a:gd name="T45" fmla="*/ 42 h 380"/>
                <a:gd name="T46" fmla="*/ 418 w 490"/>
                <a:gd name="T47" fmla="*/ 42 h 380"/>
                <a:gd name="T48" fmla="*/ 436 w 490"/>
                <a:gd name="T49" fmla="*/ 62 h 380"/>
                <a:gd name="T50" fmla="*/ 452 w 490"/>
                <a:gd name="T51" fmla="*/ 82 h 380"/>
                <a:gd name="T52" fmla="*/ 464 w 490"/>
                <a:gd name="T53" fmla="*/ 104 h 380"/>
                <a:gd name="T54" fmla="*/ 474 w 490"/>
                <a:gd name="T55" fmla="*/ 126 h 380"/>
                <a:gd name="T56" fmla="*/ 482 w 490"/>
                <a:gd name="T57" fmla="*/ 148 h 380"/>
                <a:gd name="T58" fmla="*/ 488 w 490"/>
                <a:gd name="T59" fmla="*/ 170 h 380"/>
                <a:gd name="T60" fmla="*/ 490 w 490"/>
                <a:gd name="T61" fmla="*/ 190 h 380"/>
                <a:gd name="T62" fmla="*/ 490 w 490"/>
                <a:gd name="T63" fmla="*/ 212 h 380"/>
                <a:gd name="T64" fmla="*/ 490 w 490"/>
                <a:gd name="T65" fmla="*/ 232 h 380"/>
                <a:gd name="T66" fmla="*/ 486 w 490"/>
                <a:gd name="T67" fmla="*/ 252 h 380"/>
                <a:gd name="T68" fmla="*/ 482 w 490"/>
                <a:gd name="T69" fmla="*/ 270 h 380"/>
                <a:gd name="T70" fmla="*/ 476 w 490"/>
                <a:gd name="T71" fmla="*/ 288 h 380"/>
                <a:gd name="T72" fmla="*/ 470 w 490"/>
                <a:gd name="T73" fmla="*/ 304 h 380"/>
                <a:gd name="T74" fmla="*/ 462 w 490"/>
                <a:gd name="T75" fmla="*/ 318 h 380"/>
                <a:gd name="T76" fmla="*/ 454 w 490"/>
                <a:gd name="T77" fmla="*/ 332 h 380"/>
                <a:gd name="T78" fmla="*/ 446 w 490"/>
                <a:gd name="T79" fmla="*/ 342 h 380"/>
                <a:gd name="T80" fmla="*/ 446 w 490"/>
                <a:gd name="T81" fmla="*/ 342 h 380"/>
                <a:gd name="T82" fmla="*/ 432 w 490"/>
                <a:gd name="T83" fmla="*/ 354 h 380"/>
                <a:gd name="T84" fmla="*/ 414 w 490"/>
                <a:gd name="T85" fmla="*/ 364 h 380"/>
                <a:gd name="T86" fmla="*/ 390 w 490"/>
                <a:gd name="T87" fmla="*/ 372 h 380"/>
                <a:gd name="T88" fmla="*/ 362 w 490"/>
                <a:gd name="T89" fmla="*/ 378 h 380"/>
                <a:gd name="T90" fmla="*/ 328 w 490"/>
                <a:gd name="T91" fmla="*/ 380 h 380"/>
                <a:gd name="T92" fmla="*/ 310 w 490"/>
                <a:gd name="T93" fmla="*/ 380 h 380"/>
                <a:gd name="T94" fmla="*/ 290 w 490"/>
                <a:gd name="T95" fmla="*/ 378 h 380"/>
                <a:gd name="T96" fmla="*/ 268 w 490"/>
                <a:gd name="T97" fmla="*/ 374 h 380"/>
                <a:gd name="T98" fmla="*/ 246 w 490"/>
                <a:gd name="T99" fmla="*/ 368 h 380"/>
                <a:gd name="T100" fmla="*/ 222 w 490"/>
                <a:gd name="T101" fmla="*/ 362 h 380"/>
                <a:gd name="T102" fmla="*/ 198 w 490"/>
                <a:gd name="T103" fmla="*/ 354 h 380"/>
                <a:gd name="T104" fmla="*/ 198 w 490"/>
                <a:gd name="T105" fmla="*/ 354 h 380"/>
                <a:gd name="T106" fmla="*/ 150 w 490"/>
                <a:gd name="T107" fmla="*/ 338 h 380"/>
                <a:gd name="T108" fmla="*/ 110 w 490"/>
                <a:gd name="T109" fmla="*/ 328 h 380"/>
                <a:gd name="T110" fmla="*/ 78 w 490"/>
                <a:gd name="T111" fmla="*/ 320 h 380"/>
                <a:gd name="T112" fmla="*/ 54 w 490"/>
                <a:gd name="T113" fmla="*/ 316 h 380"/>
                <a:gd name="T114" fmla="*/ 36 w 490"/>
                <a:gd name="T115" fmla="*/ 316 h 380"/>
                <a:gd name="T116" fmla="*/ 24 w 490"/>
                <a:gd name="T117" fmla="*/ 316 h 380"/>
                <a:gd name="T118" fmla="*/ 16 w 490"/>
                <a:gd name="T119" fmla="*/ 316 h 380"/>
                <a:gd name="T120" fmla="*/ 0 w 490"/>
                <a:gd name="T121" fmla="*/ 19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0" h="380">
                  <a:moveTo>
                    <a:pt x="0" y="198"/>
                  </a:moveTo>
                  <a:lnTo>
                    <a:pt x="0" y="198"/>
                  </a:lnTo>
                  <a:lnTo>
                    <a:pt x="16" y="188"/>
                  </a:lnTo>
                  <a:lnTo>
                    <a:pt x="54" y="166"/>
                  </a:lnTo>
                  <a:lnTo>
                    <a:pt x="78" y="150"/>
                  </a:lnTo>
                  <a:lnTo>
                    <a:pt x="98" y="134"/>
                  </a:lnTo>
                  <a:lnTo>
                    <a:pt x="116" y="118"/>
                  </a:lnTo>
                  <a:lnTo>
                    <a:pt x="130" y="104"/>
                  </a:lnTo>
                  <a:lnTo>
                    <a:pt x="130" y="104"/>
                  </a:lnTo>
                  <a:lnTo>
                    <a:pt x="146" y="84"/>
                  </a:lnTo>
                  <a:lnTo>
                    <a:pt x="170" y="62"/>
                  </a:lnTo>
                  <a:lnTo>
                    <a:pt x="186" y="50"/>
                  </a:lnTo>
                  <a:lnTo>
                    <a:pt x="204" y="38"/>
                  </a:lnTo>
                  <a:lnTo>
                    <a:pt x="222" y="28"/>
                  </a:lnTo>
                  <a:lnTo>
                    <a:pt x="242" y="18"/>
                  </a:lnTo>
                  <a:lnTo>
                    <a:pt x="264" y="10"/>
                  </a:lnTo>
                  <a:lnTo>
                    <a:pt x="284" y="4"/>
                  </a:lnTo>
                  <a:lnTo>
                    <a:pt x="308" y="0"/>
                  </a:lnTo>
                  <a:lnTo>
                    <a:pt x="330" y="0"/>
                  </a:lnTo>
                  <a:lnTo>
                    <a:pt x="352" y="4"/>
                  </a:lnTo>
                  <a:lnTo>
                    <a:pt x="374" y="12"/>
                  </a:lnTo>
                  <a:lnTo>
                    <a:pt x="396" y="24"/>
                  </a:lnTo>
                  <a:lnTo>
                    <a:pt x="418" y="42"/>
                  </a:lnTo>
                  <a:lnTo>
                    <a:pt x="418" y="42"/>
                  </a:lnTo>
                  <a:lnTo>
                    <a:pt x="436" y="62"/>
                  </a:lnTo>
                  <a:lnTo>
                    <a:pt x="452" y="82"/>
                  </a:lnTo>
                  <a:lnTo>
                    <a:pt x="464" y="104"/>
                  </a:lnTo>
                  <a:lnTo>
                    <a:pt x="474" y="126"/>
                  </a:lnTo>
                  <a:lnTo>
                    <a:pt x="482" y="148"/>
                  </a:lnTo>
                  <a:lnTo>
                    <a:pt x="488" y="170"/>
                  </a:lnTo>
                  <a:lnTo>
                    <a:pt x="490" y="190"/>
                  </a:lnTo>
                  <a:lnTo>
                    <a:pt x="490" y="212"/>
                  </a:lnTo>
                  <a:lnTo>
                    <a:pt x="490" y="232"/>
                  </a:lnTo>
                  <a:lnTo>
                    <a:pt x="486" y="252"/>
                  </a:lnTo>
                  <a:lnTo>
                    <a:pt x="482" y="270"/>
                  </a:lnTo>
                  <a:lnTo>
                    <a:pt x="476" y="288"/>
                  </a:lnTo>
                  <a:lnTo>
                    <a:pt x="470" y="304"/>
                  </a:lnTo>
                  <a:lnTo>
                    <a:pt x="462" y="318"/>
                  </a:lnTo>
                  <a:lnTo>
                    <a:pt x="454" y="332"/>
                  </a:lnTo>
                  <a:lnTo>
                    <a:pt x="446" y="342"/>
                  </a:lnTo>
                  <a:lnTo>
                    <a:pt x="446" y="342"/>
                  </a:lnTo>
                  <a:lnTo>
                    <a:pt x="432" y="354"/>
                  </a:lnTo>
                  <a:lnTo>
                    <a:pt x="414" y="364"/>
                  </a:lnTo>
                  <a:lnTo>
                    <a:pt x="390" y="372"/>
                  </a:lnTo>
                  <a:lnTo>
                    <a:pt x="362" y="378"/>
                  </a:lnTo>
                  <a:lnTo>
                    <a:pt x="328" y="380"/>
                  </a:lnTo>
                  <a:lnTo>
                    <a:pt x="310" y="380"/>
                  </a:lnTo>
                  <a:lnTo>
                    <a:pt x="290" y="378"/>
                  </a:lnTo>
                  <a:lnTo>
                    <a:pt x="268" y="374"/>
                  </a:lnTo>
                  <a:lnTo>
                    <a:pt x="246" y="368"/>
                  </a:lnTo>
                  <a:lnTo>
                    <a:pt x="222" y="362"/>
                  </a:lnTo>
                  <a:lnTo>
                    <a:pt x="198" y="354"/>
                  </a:lnTo>
                  <a:lnTo>
                    <a:pt x="198" y="354"/>
                  </a:lnTo>
                  <a:lnTo>
                    <a:pt x="150" y="338"/>
                  </a:lnTo>
                  <a:lnTo>
                    <a:pt x="110" y="328"/>
                  </a:lnTo>
                  <a:lnTo>
                    <a:pt x="78" y="320"/>
                  </a:lnTo>
                  <a:lnTo>
                    <a:pt x="54" y="316"/>
                  </a:lnTo>
                  <a:lnTo>
                    <a:pt x="36" y="316"/>
                  </a:lnTo>
                  <a:lnTo>
                    <a:pt x="24" y="316"/>
                  </a:lnTo>
                  <a:lnTo>
                    <a:pt x="16" y="316"/>
                  </a:lnTo>
                  <a:lnTo>
                    <a:pt x="0" y="198"/>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72" name="Freeform 56"/>
            <p:cNvSpPr/>
            <p:nvPr>
              <p:custDataLst>
                <p:tags r:id="rId55"/>
              </p:custDataLst>
            </p:nvPr>
          </p:nvSpPr>
          <p:spPr bwMode="auto">
            <a:xfrm>
              <a:off x="5346700" y="1785938"/>
              <a:ext cx="419100" cy="285750"/>
            </a:xfrm>
            <a:custGeom>
              <a:avLst/>
              <a:gdLst>
                <a:gd name="T0" fmla="*/ 0 w 264"/>
                <a:gd name="T1" fmla="*/ 116 h 180"/>
                <a:gd name="T2" fmla="*/ 50 w 264"/>
                <a:gd name="T3" fmla="*/ 116 h 180"/>
                <a:gd name="T4" fmla="*/ 86 w 264"/>
                <a:gd name="T5" fmla="*/ 106 h 180"/>
                <a:gd name="T6" fmla="*/ 110 w 264"/>
                <a:gd name="T7" fmla="*/ 94 h 180"/>
                <a:gd name="T8" fmla="*/ 116 w 264"/>
                <a:gd name="T9" fmla="*/ 90 h 180"/>
                <a:gd name="T10" fmla="*/ 140 w 264"/>
                <a:gd name="T11" fmla="*/ 62 h 180"/>
                <a:gd name="T12" fmla="*/ 176 w 264"/>
                <a:gd name="T13" fmla="*/ 16 h 180"/>
                <a:gd name="T14" fmla="*/ 194 w 264"/>
                <a:gd name="T15" fmla="*/ 2 h 180"/>
                <a:gd name="T16" fmla="*/ 206 w 264"/>
                <a:gd name="T17" fmla="*/ 0 h 180"/>
                <a:gd name="T18" fmla="*/ 212 w 264"/>
                <a:gd name="T19" fmla="*/ 0 h 180"/>
                <a:gd name="T20" fmla="*/ 222 w 264"/>
                <a:gd name="T21" fmla="*/ 6 h 180"/>
                <a:gd name="T22" fmla="*/ 226 w 264"/>
                <a:gd name="T23" fmla="*/ 14 h 180"/>
                <a:gd name="T24" fmla="*/ 224 w 264"/>
                <a:gd name="T25" fmla="*/ 34 h 180"/>
                <a:gd name="T26" fmla="*/ 212 w 264"/>
                <a:gd name="T27" fmla="*/ 52 h 180"/>
                <a:gd name="T28" fmla="*/ 200 w 264"/>
                <a:gd name="T29" fmla="*/ 58 h 180"/>
                <a:gd name="T30" fmla="*/ 208 w 264"/>
                <a:gd name="T31" fmla="*/ 58 h 180"/>
                <a:gd name="T32" fmla="*/ 242 w 264"/>
                <a:gd name="T33" fmla="*/ 64 h 180"/>
                <a:gd name="T34" fmla="*/ 260 w 264"/>
                <a:gd name="T35" fmla="*/ 78 h 180"/>
                <a:gd name="T36" fmla="*/ 264 w 264"/>
                <a:gd name="T37" fmla="*/ 90 h 180"/>
                <a:gd name="T38" fmla="*/ 264 w 264"/>
                <a:gd name="T39" fmla="*/ 96 h 180"/>
                <a:gd name="T40" fmla="*/ 256 w 264"/>
                <a:gd name="T41" fmla="*/ 110 h 180"/>
                <a:gd name="T42" fmla="*/ 238 w 264"/>
                <a:gd name="T43" fmla="*/ 120 h 180"/>
                <a:gd name="T44" fmla="*/ 210 w 264"/>
                <a:gd name="T45" fmla="*/ 126 h 180"/>
                <a:gd name="T46" fmla="*/ 222 w 264"/>
                <a:gd name="T47" fmla="*/ 130 h 180"/>
                <a:gd name="T48" fmla="*/ 254 w 264"/>
                <a:gd name="T49" fmla="*/ 146 h 180"/>
                <a:gd name="T50" fmla="*/ 262 w 264"/>
                <a:gd name="T51" fmla="*/ 158 h 180"/>
                <a:gd name="T52" fmla="*/ 260 w 264"/>
                <a:gd name="T53" fmla="*/ 168 h 180"/>
                <a:gd name="T54" fmla="*/ 256 w 264"/>
                <a:gd name="T55" fmla="*/ 172 h 180"/>
                <a:gd name="T56" fmla="*/ 244 w 264"/>
                <a:gd name="T57" fmla="*/ 178 h 180"/>
                <a:gd name="T58" fmla="*/ 228 w 264"/>
                <a:gd name="T59" fmla="*/ 178 h 180"/>
                <a:gd name="T60" fmla="*/ 196 w 264"/>
                <a:gd name="T61" fmla="*/ 166 h 180"/>
                <a:gd name="T62" fmla="*/ 146 w 264"/>
                <a:gd name="T63" fmla="*/ 142 h 180"/>
                <a:gd name="T64" fmla="*/ 132 w 264"/>
                <a:gd name="T65" fmla="*/ 138 h 180"/>
                <a:gd name="T66" fmla="*/ 100 w 264"/>
                <a:gd name="T67" fmla="*/ 138 h 180"/>
                <a:gd name="T68" fmla="*/ 10 w 264"/>
                <a:gd name="T69"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 h="180">
                  <a:moveTo>
                    <a:pt x="0" y="116"/>
                  </a:moveTo>
                  <a:lnTo>
                    <a:pt x="0" y="116"/>
                  </a:lnTo>
                  <a:lnTo>
                    <a:pt x="16" y="118"/>
                  </a:lnTo>
                  <a:lnTo>
                    <a:pt x="50" y="116"/>
                  </a:lnTo>
                  <a:lnTo>
                    <a:pt x="68" y="112"/>
                  </a:lnTo>
                  <a:lnTo>
                    <a:pt x="86" y="106"/>
                  </a:lnTo>
                  <a:lnTo>
                    <a:pt x="104" y="100"/>
                  </a:lnTo>
                  <a:lnTo>
                    <a:pt x="110" y="94"/>
                  </a:lnTo>
                  <a:lnTo>
                    <a:pt x="116" y="90"/>
                  </a:lnTo>
                  <a:lnTo>
                    <a:pt x="116" y="90"/>
                  </a:lnTo>
                  <a:lnTo>
                    <a:pt x="128" y="76"/>
                  </a:lnTo>
                  <a:lnTo>
                    <a:pt x="140" y="62"/>
                  </a:lnTo>
                  <a:lnTo>
                    <a:pt x="164" y="30"/>
                  </a:lnTo>
                  <a:lnTo>
                    <a:pt x="176" y="16"/>
                  </a:lnTo>
                  <a:lnTo>
                    <a:pt x="188" y="6"/>
                  </a:lnTo>
                  <a:lnTo>
                    <a:pt x="194" y="2"/>
                  </a:lnTo>
                  <a:lnTo>
                    <a:pt x="200" y="0"/>
                  </a:lnTo>
                  <a:lnTo>
                    <a:pt x="206" y="0"/>
                  </a:lnTo>
                  <a:lnTo>
                    <a:pt x="212" y="0"/>
                  </a:lnTo>
                  <a:lnTo>
                    <a:pt x="212" y="0"/>
                  </a:lnTo>
                  <a:lnTo>
                    <a:pt x="218" y="2"/>
                  </a:lnTo>
                  <a:lnTo>
                    <a:pt x="222" y="6"/>
                  </a:lnTo>
                  <a:lnTo>
                    <a:pt x="226" y="10"/>
                  </a:lnTo>
                  <a:lnTo>
                    <a:pt x="226" y="14"/>
                  </a:lnTo>
                  <a:lnTo>
                    <a:pt x="226" y="24"/>
                  </a:lnTo>
                  <a:lnTo>
                    <a:pt x="224" y="34"/>
                  </a:lnTo>
                  <a:lnTo>
                    <a:pt x="218" y="44"/>
                  </a:lnTo>
                  <a:lnTo>
                    <a:pt x="212" y="52"/>
                  </a:lnTo>
                  <a:lnTo>
                    <a:pt x="206" y="56"/>
                  </a:lnTo>
                  <a:lnTo>
                    <a:pt x="200" y="58"/>
                  </a:lnTo>
                  <a:lnTo>
                    <a:pt x="200" y="58"/>
                  </a:lnTo>
                  <a:lnTo>
                    <a:pt x="208" y="58"/>
                  </a:lnTo>
                  <a:lnTo>
                    <a:pt x="230" y="62"/>
                  </a:lnTo>
                  <a:lnTo>
                    <a:pt x="242" y="64"/>
                  </a:lnTo>
                  <a:lnTo>
                    <a:pt x="252" y="70"/>
                  </a:lnTo>
                  <a:lnTo>
                    <a:pt x="260" y="78"/>
                  </a:lnTo>
                  <a:lnTo>
                    <a:pt x="262" y="84"/>
                  </a:lnTo>
                  <a:lnTo>
                    <a:pt x="264" y="90"/>
                  </a:lnTo>
                  <a:lnTo>
                    <a:pt x="264" y="90"/>
                  </a:lnTo>
                  <a:lnTo>
                    <a:pt x="264" y="96"/>
                  </a:lnTo>
                  <a:lnTo>
                    <a:pt x="262" y="100"/>
                  </a:lnTo>
                  <a:lnTo>
                    <a:pt x="256" y="110"/>
                  </a:lnTo>
                  <a:lnTo>
                    <a:pt x="248" y="116"/>
                  </a:lnTo>
                  <a:lnTo>
                    <a:pt x="238" y="120"/>
                  </a:lnTo>
                  <a:lnTo>
                    <a:pt x="218" y="124"/>
                  </a:lnTo>
                  <a:lnTo>
                    <a:pt x="210" y="126"/>
                  </a:lnTo>
                  <a:lnTo>
                    <a:pt x="210" y="126"/>
                  </a:lnTo>
                  <a:lnTo>
                    <a:pt x="222" y="130"/>
                  </a:lnTo>
                  <a:lnTo>
                    <a:pt x="244" y="140"/>
                  </a:lnTo>
                  <a:lnTo>
                    <a:pt x="254" y="146"/>
                  </a:lnTo>
                  <a:lnTo>
                    <a:pt x="260" y="154"/>
                  </a:lnTo>
                  <a:lnTo>
                    <a:pt x="262" y="158"/>
                  </a:lnTo>
                  <a:lnTo>
                    <a:pt x="262" y="164"/>
                  </a:lnTo>
                  <a:lnTo>
                    <a:pt x="260" y="168"/>
                  </a:lnTo>
                  <a:lnTo>
                    <a:pt x="256" y="172"/>
                  </a:lnTo>
                  <a:lnTo>
                    <a:pt x="256" y="172"/>
                  </a:lnTo>
                  <a:lnTo>
                    <a:pt x="250" y="176"/>
                  </a:lnTo>
                  <a:lnTo>
                    <a:pt x="244" y="178"/>
                  </a:lnTo>
                  <a:lnTo>
                    <a:pt x="236" y="180"/>
                  </a:lnTo>
                  <a:lnTo>
                    <a:pt x="228" y="178"/>
                  </a:lnTo>
                  <a:lnTo>
                    <a:pt x="212" y="174"/>
                  </a:lnTo>
                  <a:lnTo>
                    <a:pt x="196" y="166"/>
                  </a:lnTo>
                  <a:lnTo>
                    <a:pt x="160" y="148"/>
                  </a:lnTo>
                  <a:lnTo>
                    <a:pt x="146" y="142"/>
                  </a:lnTo>
                  <a:lnTo>
                    <a:pt x="132" y="138"/>
                  </a:lnTo>
                  <a:lnTo>
                    <a:pt x="132" y="138"/>
                  </a:lnTo>
                  <a:lnTo>
                    <a:pt x="118" y="136"/>
                  </a:lnTo>
                  <a:lnTo>
                    <a:pt x="100" y="138"/>
                  </a:lnTo>
                  <a:lnTo>
                    <a:pt x="60" y="146"/>
                  </a:lnTo>
                  <a:lnTo>
                    <a:pt x="10" y="158"/>
                  </a:lnTo>
                  <a:lnTo>
                    <a:pt x="0" y="116"/>
                  </a:lnTo>
                  <a:close/>
                </a:path>
              </a:pathLst>
            </a:custGeom>
            <a:noFill/>
            <a:ln w="12700">
              <a:solidFill>
                <a:srgbClr val="4C492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5" name="Freeform 57"/>
            <p:cNvSpPr/>
            <p:nvPr>
              <p:custDataLst>
                <p:tags r:id="rId56"/>
              </p:custDataLst>
            </p:nvPr>
          </p:nvSpPr>
          <p:spPr bwMode="auto">
            <a:xfrm>
              <a:off x="5737225" y="1658938"/>
              <a:ext cx="339725" cy="390525"/>
            </a:xfrm>
            <a:custGeom>
              <a:avLst/>
              <a:gdLst>
                <a:gd name="T0" fmla="*/ 118 w 214"/>
                <a:gd name="T1" fmla="*/ 16 h 246"/>
                <a:gd name="T2" fmla="*/ 118 w 214"/>
                <a:gd name="T3" fmla="*/ 16 h 246"/>
                <a:gd name="T4" fmla="*/ 106 w 214"/>
                <a:gd name="T5" fmla="*/ 10 h 246"/>
                <a:gd name="T6" fmla="*/ 94 w 214"/>
                <a:gd name="T7" fmla="*/ 4 h 246"/>
                <a:gd name="T8" fmla="*/ 82 w 214"/>
                <a:gd name="T9" fmla="*/ 2 h 246"/>
                <a:gd name="T10" fmla="*/ 70 w 214"/>
                <a:gd name="T11" fmla="*/ 0 h 246"/>
                <a:gd name="T12" fmla="*/ 60 w 214"/>
                <a:gd name="T13" fmla="*/ 2 h 246"/>
                <a:gd name="T14" fmla="*/ 50 w 214"/>
                <a:gd name="T15" fmla="*/ 4 h 246"/>
                <a:gd name="T16" fmla="*/ 40 w 214"/>
                <a:gd name="T17" fmla="*/ 8 h 246"/>
                <a:gd name="T18" fmla="*/ 32 w 214"/>
                <a:gd name="T19" fmla="*/ 14 h 246"/>
                <a:gd name="T20" fmla="*/ 18 w 214"/>
                <a:gd name="T21" fmla="*/ 26 h 246"/>
                <a:gd name="T22" fmla="*/ 8 w 214"/>
                <a:gd name="T23" fmla="*/ 38 h 246"/>
                <a:gd name="T24" fmla="*/ 2 w 214"/>
                <a:gd name="T25" fmla="*/ 50 h 246"/>
                <a:gd name="T26" fmla="*/ 0 w 214"/>
                <a:gd name="T27" fmla="*/ 58 h 246"/>
                <a:gd name="T28" fmla="*/ 0 w 214"/>
                <a:gd name="T29" fmla="*/ 58 h 246"/>
                <a:gd name="T30" fmla="*/ 4 w 214"/>
                <a:gd name="T31" fmla="*/ 64 h 246"/>
                <a:gd name="T32" fmla="*/ 14 w 214"/>
                <a:gd name="T33" fmla="*/ 70 h 246"/>
                <a:gd name="T34" fmla="*/ 40 w 214"/>
                <a:gd name="T35" fmla="*/ 84 h 246"/>
                <a:gd name="T36" fmla="*/ 56 w 214"/>
                <a:gd name="T37" fmla="*/ 94 h 246"/>
                <a:gd name="T38" fmla="*/ 72 w 214"/>
                <a:gd name="T39" fmla="*/ 104 h 246"/>
                <a:gd name="T40" fmla="*/ 86 w 214"/>
                <a:gd name="T41" fmla="*/ 118 h 246"/>
                <a:gd name="T42" fmla="*/ 96 w 214"/>
                <a:gd name="T43" fmla="*/ 132 h 246"/>
                <a:gd name="T44" fmla="*/ 96 w 214"/>
                <a:gd name="T45" fmla="*/ 132 h 246"/>
                <a:gd name="T46" fmla="*/ 104 w 214"/>
                <a:gd name="T47" fmla="*/ 152 h 246"/>
                <a:gd name="T48" fmla="*/ 112 w 214"/>
                <a:gd name="T49" fmla="*/ 170 h 246"/>
                <a:gd name="T50" fmla="*/ 128 w 214"/>
                <a:gd name="T51" fmla="*/ 208 h 246"/>
                <a:gd name="T52" fmla="*/ 136 w 214"/>
                <a:gd name="T53" fmla="*/ 224 h 246"/>
                <a:gd name="T54" fmla="*/ 144 w 214"/>
                <a:gd name="T55" fmla="*/ 236 h 246"/>
                <a:gd name="T56" fmla="*/ 148 w 214"/>
                <a:gd name="T57" fmla="*/ 242 h 246"/>
                <a:gd name="T58" fmla="*/ 154 w 214"/>
                <a:gd name="T59" fmla="*/ 244 h 246"/>
                <a:gd name="T60" fmla="*/ 158 w 214"/>
                <a:gd name="T61" fmla="*/ 246 h 246"/>
                <a:gd name="T62" fmla="*/ 164 w 214"/>
                <a:gd name="T63" fmla="*/ 246 h 246"/>
                <a:gd name="T64" fmla="*/ 164 w 214"/>
                <a:gd name="T65" fmla="*/ 246 h 246"/>
                <a:gd name="T66" fmla="*/ 174 w 214"/>
                <a:gd name="T67" fmla="*/ 242 h 246"/>
                <a:gd name="T68" fmla="*/ 184 w 214"/>
                <a:gd name="T69" fmla="*/ 238 h 246"/>
                <a:gd name="T70" fmla="*/ 192 w 214"/>
                <a:gd name="T71" fmla="*/ 230 h 246"/>
                <a:gd name="T72" fmla="*/ 200 w 214"/>
                <a:gd name="T73" fmla="*/ 220 h 246"/>
                <a:gd name="T74" fmla="*/ 206 w 214"/>
                <a:gd name="T75" fmla="*/ 208 h 246"/>
                <a:gd name="T76" fmla="*/ 210 w 214"/>
                <a:gd name="T77" fmla="*/ 194 h 246"/>
                <a:gd name="T78" fmla="*/ 214 w 214"/>
                <a:gd name="T79" fmla="*/ 180 h 246"/>
                <a:gd name="T80" fmla="*/ 214 w 214"/>
                <a:gd name="T81" fmla="*/ 164 h 246"/>
                <a:gd name="T82" fmla="*/ 212 w 214"/>
                <a:gd name="T83" fmla="*/ 146 h 246"/>
                <a:gd name="T84" fmla="*/ 208 w 214"/>
                <a:gd name="T85" fmla="*/ 128 h 246"/>
                <a:gd name="T86" fmla="*/ 202 w 214"/>
                <a:gd name="T87" fmla="*/ 110 h 246"/>
                <a:gd name="T88" fmla="*/ 192 w 214"/>
                <a:gd name="T89" fmla="*/ 92 h 246"/>
                <a:gd name="T90" fmla="*/ 178 w 214"/>
                <a:gd name="T91" fmla="*/ 72 h 246"/>
                <a:gd name="T92" fmla="*/ 162 w 214"/>
                <a:gd name="T93" fmla="*/ 54 h 246"/>
                <a:gd name="T94" fmla="*/ 142 w 214"/>
                <a:gd name="T95" fmla="*/ 34 h 246"/>
                <a:gd name="T96" fmla="*/ 118 w 214"/>
                <a:gd name="T97" fmla="*/ 16 h 246"/>
                <a:gd name="T98" fmla="*/ 118 w 214"/>
                <a:gd name="T9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 h="246">
                  <a:moveTo>
                    <a:pt x="118" y="16"/>
                  </a:moveTo>
                  <a:lnTo>
                    <a:pt x="118" y="16"/>
                  </a:lnTo>
                  <a:lnTo>
                    <a:pt x="106" y="10"/>
                  </a:lnTo>
                  <a:lnTo>
                    <a:pt x="94" y="4"/>
                  </a:lnTo>
                  <a:lnTo>
                    <a:pt x="82" y="2"/>
                  </a:lnTo>
                  <a:lnTo>
                    <a:pt x="70" y="0"/>
                  </a:lnTo>
                  <a:lnTo>
                    <a:pt x="60" y="2"/>
                  </a:lnTo>
                  <a:lnTo>
                    <a:pt x="50" y="4"/>
                  </a:lnTo>
                  <a:lnTo>
                    <a:pt x="40" y="8"/>
                  </a:lnTo>
                  <a:lnTo>
                    <a:pt x="32" y="14"/>
                  </a:lnTo>
                  <a:lnTo>
                    <a:pt x="18" y="26"/>
                  </a:lnTo>
                  <a:lnTo>
                    <a:pt x="8" y="38"/>
                  </a:lnTo>
                  <a:lnTo>
                    <a:pt x="2" y="50"/>
                  </a:lnTo>
                  <a:lnTo>
                    <a:pt x="0" y="58"/>
                  </a:lnTo>
                  <a:lnTo>
                    <a:pt x="0" y="58"/>
                  </a:lnTo>
                  <a:lnTo>
                    <a:pt x="4" y="64"/>
                  </a:lnTo>
                  <a:lnTo>
                    <a:pt x="14" y="70"/>
                  </a:lnTo>
                  <a:lnTo>
                    <a:pt x="40" y="84"/>
                  </a:lnTo>
                  <a:lnTo>
                    <a:pt x="56" y="94"/>
                  </a:lnTo>
                  <a:lnTo>
                    <a:pt x="72" y="104"/>
                  </a:lnTo>
                  <a:lnTo>
                    <a:pt x="86" y="118"/>
                  </a:lnTo>
                  <a:lnTo>
                    <a:pt x="96" y="132"/>
                  </a:lnTo>
                  <a:lnTo>
                    <a:pt x="96" y="132"/>
                  </a:lnTo>
                  <a:lnTo>
                    <a:pt x="104" y="152"/>
                  </a:lnTo>
                  <a:lnTo>
                    <a:pt x="112" y="170"/>
                  </a:lnTo>
                  <a:lnTo>
                    <a:pt x="128" y="208"/>
                  </a:lnTo>
                  <a:lnTo>
                    <a:pt x="136" y="224"/>
                  </a:lnTo>
                  <a:lnTo>
                    <a:pt x="144" y="236"/>
                  </a:lnTo>
                  <a:lnTo>
                    <a:pt x="148" y="242"/>
                  </a:lnTo>
                  <a:lnTo>
                    <a:pt x="154" y="244"/>
                  </a:lnTo>
                  <a:lnTo>
                    <a:pt x="158" y="246"/>
                  </a:lnTo>
                  <a:lnTo>
                    <a:pt x="164" y="246"/>
                  </a:lnTo>
                  <a:lnTo>
                    <a:pt x="164" y="246"/>
                  </a:lnTo>
                  <a:lnTo>
                    <a:pt x="174" y="242"/>
                  </a:lnTo>
                  <a:lnTo>
                    <a:pt x="184" y="238"/>
                  </a:lnTo>
                  <a:lnTo>
                    <a:pt x="192" y="230"/>
                  </a:lnTo>
                  <a:lnTo>
                    <a:pt x="200" y="220"/>
                  </a:lnTo>
                  <a:lnTo>
                    <a:pt x="206" y="208"/>
                  </a:lnTo>
                  <a:lnTo>
                    <a:pt x="210" y="194"/>
                  </a:lnTo>
                  <a:lnTo>
                    <a:pt x="214" y="180"/>
                  </a:lnTo>
                  <a:lnTo>
                    <a:pt x="214" y="164"/>
                  </a:lnTo>
                  <a:lnTo>
                    <a:pt x="212" y="146"/>
                  </a:lnTo>
                  <a:lnTo>
                    <a:pt x="208" y="128"/>
                  </a:lnTo>
                  <a:lnTo>
                    <a:pt x="202" y="110"/>
                  </a:lnTo>
                  <a:lnTo>
                    <a:pt x="192" y="92"/>
                  </a:lnTo>
                  <a:lnTo>
                    <a:pt x="178" y="72"/>
                  </a:lnTo>
                  <a:lnTo>
                    <a:pt x="162" y="54"/>
                  </a:lnTo>
                  <a:lnTo>
                    <a:pt x="142" y="34"/>
                  </a:lnTo>
                  <a:lnTo>
                    <a:pt x="118" y="16"/>
                  </a:lnTo>
                  <a:lnTo>
                    <a:pt x="118" y="16"/>
                  </a:lnTo>
                  <a:close/>
                </a:path>
              </a:pathLst>
            </a:custGeom>
            <a:solidFill>
              <a:srgbClr val="FFFFF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76" name="Freeform 58"/>
            <p:cNvSpPr/>
            <p:nvPr>
              <p:custDataLst>
                <p:tags r:id="rId57"/>
              </p:custDataLst>
            </p:nvPr>
          </p:nvSpPr>
          <p:spPr bwMode="auto">
            <a:xfrm>
              <a:off x="5194300" y="1900238"/>
              <a:ext cx="206375" cy="234950"/>
            </a:xfrm>
            <a:custGeom>
              <a:avLst/>
              <a:gdLst>
                <a:gd name="T0" fmla="*/ 20 w 130"/>
                <a:gd name="T1" fmla="*/ 130 h 148"/>
                <a:gd name="T2" fmla="*/ 2 w 130"/>
                <a:gd name="T3" fmla="*/ 68 h 148"/>
                <a:gd name="T4" fmla="*/ 0 w 130"/>
                <a:gd name="T5" fmla="*/ 36 h 148"/>
                <a:gd name="T6" fmla="*/ 4 w 130"/>
                <a:gd name="T7" fmla="*/ 20 h 148"/>
                <a:gd name="T8" fmla="*/ 6 w 130"/>
                <a:gd name="T9" fmla="*/ 18 h 148"/>
                <a:gd name="T10" fmla="*/ 18 w 130"/>
                <a:gd name="T11" fmla="*/ 14 h 148"/>
                <a:gd name="T12" fmla="*/ 26 w 130"/>
                <a:gd name="T13" fmla="*/ 20 h 148"/>
                <a:gd name="T14" fmla="*/ 34 w 130"/>
                <a:gd name="T15" fmla="*/ 30 h 148"/>
                <a:gd name="T16" fmla="*/ 34 w 130"/>
                <a:gd name="T17" fmla="*/ 24 h 148"/>
                <a:gd name="T18" fmla="*/ 42 w 130"/>
                <a:gd name="T19" fmla="*/ 6 h 148"/>
                <a:gd name="T20" fmla="*/ 54 w 130"/>
                <a:gd name="T21" fmla="*/ 0 h 148"/>
                <a:gd name="T22" fmla="*/ 62 w 130"/>
                <a:gd name="T23" fmla="*/ 2 h 148"/>
                <a:gd name="T24" fmla="*/ 74 w 130"/>
                <a:gd name="T25" fmla="*/ 10 h 148"/>
                <a:gd name="T26" fmla="*/ 82 w 130"/>
                <a:gd name="T27" fmla="*/ 18 h 148"/>
                <a:gd name="T28" fmla="*/ 88 w 130"/>
                <a:gd name="T29" fmla="*/ 10 h 148"/>
                <a:gd name="T30" fmla="*/ 102 w 130"/>
                <a:gd name="T31" fmla="*/ 2 h 148"/>
                <a:gd name="T32" fmla="*/ 108 w 130"/>
                <a:gd name="T33" fmla="*/ 2 h 148"/>
                <a:gd name="T34" fmla="*/ 114 w 130"/>
                <a:gd name="T35" fmla="*/ 8 h 148"/>
                <a:gd name="T36" fmla="*/ 124 w 130"/>
                <a:gd name="T37" fmla="*/ 40 h 148"/>
                <a:gd name="T38" fmla="*/ 130 w 130"/>
                <a:gd name="T39" fmla="*/ 108 h 148"/>
                <a:gd name="T40" fmla="*/ 130 w 130"/>
                <a:gd name="T41" fmla="*/ 130 h 148"/>
                <a:gd name="T42" fmla="*/ 126 w 130"/>
                <a:gd name="T43" fmla="*/ 136 h 148"/>
                <a:gd name="T44" fmla="*/ 110 w 130"/>
                <a:gd name="T45" fmla="*/ 142 h 148"/>
                <a:gd name="T46" fmla="*/ 102 w 130"/>
                <a:gd name="T47" fmla="*/ 136 h 148"/>
                <a:gd name="T48" fmla="*/ 98 w 130"/>
                <a:gd name="T49" fmla="*/ 130 h 148"/>
                <a:gd name="T50" fmla="*/ 92 w 130"/>
                <a:gd name="T51" fmla="*/ 140 h 148"/>
                <a:gd name="T52" fmla="*/ 84 w 130"/>
                <a:gd name="T53" fmla="*/ 148 h 148"/>
                <a:gd name="T54" fmla="*/ 72 w 130"/>
                <a:gd name="T55" fmla="*/ 142 h 148"/>
                <a:gd name="T56" fmla="*/ 64 w 130"/>
                <a:gd name="T57" fmla="*/ 130 h 148"/>
                <a:gd name="T58" fmla="*/ 48 w 130"/>
                <a:gd name="T59" fmla="*/ 142 h 148"/>
                <a:gd name="T60" fmla="*/ 32 w 130"/>
                <a:gd name="T61" fmla="*/ 144 h 148"/>
                <a:gd name="T62" fmla="*/ 20 w 130"/>
                <a:gd name="T63" fmla="*/ 1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148">
                  <a:moveTo>
                    <a:pt x="20" y="130"/>
                  </a:moveTo>
                  <a:lnTo>
                    <a:pt x="20" y="130"/>
                  </a:lnTo>
                  <a:lnTo>
                    <a:pt x="10" y="104"/>
                  </a:lnTo>
                  <a:lnTo>
                    <a:pt x="2" y="68"/>
                  </a:lnTo>
                  <a:lnTo>
                    <a:pt x="0" y="52"/>
                  </a:lnTo>
                  <a:lnTo>
                    <a:pt x="0" y="36"/>
                  </a:lnTo>
                  <a:lnTo>
                    <a:pt x="0" y="24"/>
                  </a:lnTo>
                  <a:lnTo>
                    <a:pt x="4" y="20"/>
                  </a:lnTo>
                  <a:lnTo>
                    <a:pt x="6" y="18"/>
                  </a:lnTo>
                  <a:lnTo>
                    <a:pt x="6" y="18"/>
                  </a:lnTo>
                  <a:lnTo>
                    <a:pt x="12" y="14"/>
                  </a:lnTo>
                  <a:lnTo>
                    <a:pt x="18" y="14"/>
                  </a:lnTo>
                  <a:lnTo>
                    <a:pt x="22" y="16"/>
                  </a:lnTo>
                  <a:lnTo>
                    <a:pt x="26" y="20"/>
                  </a:lnTo>
                  <a:lnTo>
                    <a:pt x="32" y="26"/>
                  </a:lnTo>
                  <a:lnTo>
                    <a:pt x="34" y="30"/>
                  </a:lnTo>
                  <a:lnTo>
                    <a:pt x="34" y="30"/>
                  </a:lnTo>
                  <a:lnTo>
                    <a:pt x="34" y="24"/>
                  </a:lnTo>
                  <a:lnTo>
                    <a:pt x="38" y="12"/>
                  </a:lnTo>
                  <a:lnTo>
                    <a:pt x="42" y="6"/>
                  </a:lnTo>
                  <a:lnTo>
                    <a:pt x="46" y="2"/>
                  </a:lnTo>
                  <a:lnTo>
                    <a:pt x="54" y="0"/>
                  </a:lnTo>
                  <a:lnTo>
                    <a:pt x="62" y="2"/>
                  </a:lnTo>
                  <a:lnTo>
                    <a:pt x="62" y="2"/>
                  </a:lnTo>
                  <a:lnTo>
                    <a:pt x="68" y="6"/>
                  </a:lnTo>
                  <a:lnTo>
                    <a:pt x="74" y="10"/>
                  </a:lnTo>
                  <a:lnTo>
                    <a:pt x="82" y="18"/>
                  </a:lnTo>
                  <a:lnTo>
                    <a:pt x="82" y="18"/>
                  </a:lnTo>
                  <a:lnTo>
                    <a:pt x="84" y="14"/>
                  </a:lnTo>
                  <a:lnTo>
                    <a:pt x="88" y="10"/>
                  </a:lnTo>
                  <a:lnTo>
                    <a:pt x="96" y="4"/>
                  </a:lnTo>
                  <a:lnTo>
                    <a:pt x="102" y="2"/>
                  </a:lnTo>
                  <a:lnTo>
                    <a:pt x="108" y="2"/>
                  </a:lnTo>
                  <a:lnTo>
                    <a:pt x="108" y="2"/>
                  </a:lnTo>
                  <a:lnTo>
                    <a:pt x="112" y="4"/>
                  </a:lnTo>
                  <a:lnTo>
                    <a:pt x="114" y="8"/>
                  </a:lnTo>
                  <a:lnTo>
                    <a:pt x="120" y="20"/>
                  </a:lnTo>
                  <a:lnTo>
                    <a:pt x="124" y="40"/>
                  </a:lnTo>
                  <a:lnTo>
                    <a:pt x="126" y="64"/>
                  </a:lnTo>
                  <a:lnTo>
                    <a:pt x="130" y="108"/>
                  </a:lnTo>
                  <a:lnTo>
                    <a:pt x="130" y="130"/>
                  </a:lnTo>
                  <a:lnTo>
                    <a:pt x="130" y="130"/>
                  </a:lnTo>
                  <a:lnTo>
                    <a:pt x="128" y="134"/>
                  </a:lnTo>
                  <a:lnTo>
                    <a:pt x="126" y="136"/>
                  </a:lnTo>
                  <a:lnTo>
                    <a:pt x="116" y="140"/>
                  </a:lnTo>
                  <a:lnTo>
                    <a:pt x="110" y="142"/>
                  </a:lnTo>
                  <a:lnTo>
                    <a:pt x="106" y="140"/>
                  </a:lnTo>
                  <a:lnTo>
                    <a:pt x="102" y="136"/>
                  </a:lnTo>
                  <a:lnTo>
                    <a:pt x="98" y="130"/>
                  </a:lnTo>
                  <a:lnTo>
                    <a:pt x="98" y="130"/>
                  </a:lnTo>
                  <a:lnTo>
                    <a:pt x="96" y="136"/>
                  </a:lnTo>
                  <a:lnTo>
                    <a:pt x="92" y="140"/>
                  </a:lnTo>
                  <a:lnTo>
                    <a:pt x="88" y="144"/>
                  </a:lnTo>
                  <a:lnTo>
                    <a:pt x="84" y="148"/>
                  </a:lnTo>
                  <a:lnTo>
                    <a:pt x="78" y="146"/>
                  </a:lnTo>
                  <a:lnTo>
                    <a:pt x="72" y="142"/>
                  </a:lnTo>
                  <a:lnTo>
                    <a:pt x="64" y="130"/>
                  </a:lnTo>
                  <a:lnTo>
                    <a:pt x="64" y="130"/>
                  </a:lnTo>
                  <a:lnTo>
                    <a:pt x="58" y="134"/>
                  </a:lnTo>
                  <a:lnTo>
                    <a:pt x="48" y="142"/>
                  </a:lnTo>
                  <a:lnTo>
                    <a:pt x="40" y="144"/>
                  </a:lnTo>
                  <a:lnTo>
                    <a:pt x="32" y="144"/>
                  </a:lnTo>
                  <a:lnTo>
                    <a:pt x="26" y="140"/>
                  </a:lnTo>
                  <a:lnTo>
                    <a:pt x="20" y="130"/>
                  </a:lnTo>
                  <a:lnTo>
                    <a:pt x="20" y="130"/>
                  </a:lnTo>
                  <a:close/>
                </a:path>
              </a:pathLst>
            </a:custGeom>
            <a:solidFill>
              <a:srgbClr val="3F3F3F"/>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77" name="Freeform 59"/>
            <p:cNvSpPr/>
            <p:nvPr>
              <p:custDataLst>
                <p:tags r:id="rId58"/>
              </p:custDataLst>
            </p:nvPr>
          </p:nvSpPr>
          <p:spPr bwMode="auto">
            <a:xfrm>
              <a:off x="5264150" y="1436688"/>
              <a:ext cx="152400" cy="152400"/>
            </a:xfrm>
            <a:custGeom>
              <a:avLst/>
              <a:gdLst>
                <a:gd name="T0" fmla="*/ 92 w 96"/>
                <a:gd name="T1" fmla="*/ 78 h 96"/>
                <a:gd name="T2" fmla="*/ 92 w 96"/>
                <a:gd name="T3" fmla="*/ 78 h 96"/>
                <a:gd name="T4" fmla="*/ 74 w 96"/>
                <a:gd name="T5" fmla="*/ 60 h 96"/>
                <a:gd name="T6" fmla="*/ 54 w 96"/>
                <a:gd name="T7" fmla="*/ 40 h 96"/>
                <a:gd name="T8" fmla="*/ 36 w 96"/>
                <a:gd name="T9" fmla="*/ 22 h 96"/>
                <a:gd name="T10" fmla="*/ 16 w 96"/>
                <a:gd name="T11" fmla="*/ 4 h 96"/>
                <a:gd name="T12" fmla="*/ 16 w 96"/>
                <a:gd name="T13" fmla="*/ 4 h 96"/>
                <a:gd name="T14" fmla="*/ 14 w 96"/>
                <a:gd name="T15" fmla="*/ 2 h 96"/>
                <a:gd name="T16" fmla="*/ 10 w 96"/>
                <a:gd name="T17" fmla="*/ 0 h 96"/>
                <a:gd name="T18" fmla="*/ 4 w 96"/>
                <a:gd name="T19" fmla="*/ 4 h 96"/>
                <a:gd name="T20" fmla="*/ 0 w 96"/>
                <a:gd name="T21" fmla="*/ 10 h 96"/>
                <a:gd name="T22" fmla="*/ 0 w 96"/>
                <a:gd name="T23" fmla="*/ 12 h 96"/>
                <a:gd name="T24" fmla="*/ 2 w 96"/>
                <a:gd name="T25" fmla="*/ 16 h 96"/>
                <a:gd name="T26" fmla="*/ 2 w 96"/>
                <a:gd name="T27" fmla="*/ 16 h 96"/>
                <a:gd name="T28" fmla="*/ 40 w 96"/>
                <a:gd name="T29" fmla="*/ 56 h 96"/>
                <a:gd name="T30" fmla="*/ 58 w 96"/>
                <a:gd name="T31" fmla="*/ 76 h 96"/>
                <a:gd name="T32" fmla="*/ 80 w 96"/>
                <a:gd name="T33" fmla="*/ 94 h 96"/>
                <a:gd name="T34" fmla="*/ 80 w 96"/>
                <a:gd name="T35" fmla="*/ 94 h 96"/>
                <a:gd name="T36" fmla="*/ 84 w 96"/>
                <a:gd name="T37" fmla="*/ 96 h 96"/>
                <a:gd name="T38" fmla="*/ 88 w 96"/>
                <a:gd name="T39" fmla="*/ 96 h 96"/>
                <a:gd name="T40" fmla="*/ 90 w 96"/>
                <a:gd name="T41" fmla="*/ 94 h 96"/>
                <a:gd name="T42" fmla="*/ 94 w 96"/>
                <a:gd name="T43" fmla="*/ 92 h 96"/>
                <a:gd name="T44" fmla="*/ 96 w 96"/>
                <a:gd name="T45" fmla="*/ 90 h 96"/>
                <a:gd name="T46" fmla="*/ 96 w 96"/>
                <a:gd name="T47" fmla="*/ 86 h 96"/>
                <a:gd name="T48" fmla="*/ 96 w 96"/>
                <a:gd name="T49" fmla="*/ 82 h 96"/>
                <a:gd name="T50" fmla="*/ 92 w 96"/>
                <a:gd name="T51" fmla="*/ 78 h 96"/>
                <a:gd name="T52" fmla="*/ 92 w 96"/>
                <a:gd name="T53" fmla="*/ 7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96">
                  <a:moveTo>
                    <a:pt x="92" y="78"/>
                  </a:moveTo>
                  <a:lnTo>
                    <a:pt x="92" y="78"/>
                  </a:lnTo>
                  <a:lnTo>
                    <a:pt x="74" y="60"/>
                  </a:lnTo>
                  <a:lnTo>
                    <a:pt x="54" y="40"/>
                  </a:lnTo>
                  <a:lnTo>
                    <a:pt x="36" y="22"/>
                  </a:lnTo>
                  <a:lnTo>
                    <a:pt x="16" y="4"/>
                  </a:lnTo>
                  <a:lnTo>
                    <a:pt x="16" y="4"/>
                  </a:lnTo>
                  <a:lnTo>
                    <a:pt x="14" y="2"/>
                  </a:lnTo>
                  <a:lnTo>
                    <a:pt x="10" y="0"/>
                  </a:lnTo>
                  <a:lnTo>
                    <a:pt x="4" y="4"/>
                  </a:lnTo>
                  <a:lnTo>
                    <a:pt x="0" y="10"/>
                  </a:lnTo>
                  <a:lnTo>
                    <a:pt x="0" y="12"/>
                  </a:lnTo>
                  <a:lnTo>
                    <a:pt x="2" y="16"/>
                  </a:lnTo>
                  <a:lnTo>
                    <a:pt x="2" y="16"/>
                  </a:lnTo>
                  <a:lnTo>
                    <a:pt x="40" y="56"/>
                  </a:lnTo>
                  <a:lnTo>
                    <a:pt x="58" y="76"/>
                  </a:lnTo>
                  <a:lnTo>
                    <a:pt x="80" y="94"/>
                  </a:lnTo>
                  <a:lnTo>
                    <a:pt x="80" y="94"/>
                  </a:lnTo>
                  <a:lnTo>
                    <a:pt x="84" y="96"/>
                  </a:lnTo>
                  <a:lnTo>
                    <a:pt x="88" y="96"/>
                  </a:lnTo>
                  <a:lnTo>
                    <a:pt x="90" y="94"/>
                  </a:lnTo>
                  <a:lnTo>
                    <a:pt x="94" y="92"/>
                  </a:lnTo>
                  <a:lnTo>
                    <a:pt x="96" y="90"/>
                  </a:lnTo>
                  <a:lnTo>
                    <a:pt x="96" y="86"/>
                  </a:lnTo>
                  <a:lnTo>
                    <a:pt x="96" y="82"/>
                  </a:lnTo>
                  <a:lnTo>
                    <a:pt x="92" y="78"/>
                  </a:lnTo>
                  <a:lnTo>
                    <a:pt x="92" y="78"/>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78" name="Freeform 60"/>
            <p:cNvSpPr/>
            <p:nvPr>
              <p:custDataLst>
                <p:tags r:id="rId59"/>
              </p:custDataLst>
            </p:nvPr>
          </p:nvSpPr>
          <p:spPr bwMode="auto">
            <a:xfrm>
              <a:off x="5695950" y="1163638"/>
              <a:ext cx="82550" cy="241300"/>
            </a:xfrm>
            <a:custGeom>
              <a:avLst/>
              <a:gdLst>
                <a:gd name="T0" fmla="*/ 52 w 52"/>
                <a:gd name="T1" fmla="*/ 142 h 152"/>
                <a:gd name="T2" fmla="*/ 52 w 52"/>
                <a:gd name="T3" fmla="*/ 142 h 152"/>
                <a:gd name="T4" fmla="*/ 38 w 52"/>
                <a:gd name="T5" fmla="*/ 74 h 152"/>
                <a:gd name="T6" fmla="*/ 30 w 52"/>
                <a:gd name="T7" fmla="*/ 40 h 152"/>
                <a:gd name="T8" fmla="*/ 26 w 52"/>
                <a:gd name="T9" fmla="*/ 24 h 152"/>
                <a:gd name="T10" fmla="*/ 18 w 52"/>
                <a:gd name="T11" fmla="*/ 6 h 152"/>
                <a:gd name="T12" fmla="*/ 18 w 52"/>
                <a:gd name="T13" fmla="*/ 6 h 152"/>
                <a:gd name="T14" fmla="*/ 16 w 52"/>
                <a:gd name="T15" fmla="*/ 4 h 152"/>
                <a:gd name="T16" fmla="*/ 14 w 52"/>
                <a:gd name="T17" fmla="*/ 2 h 152"/>
                <a:gd name="T18" fmla="*/ 10 w 52"/>
                <a:gd name="T19" fmla="*/ 0 h 152"/>
                <a:gd name="T20" fmla="*/ 6 w 52"/>
                <a:gd name="T21" fmla="*/ 2 h 152"/>
                <a:gd name="T22" fmla="*/ 4 w 52"/>
                <a:gd name="T23" fmla="*/ 4 h 152"/>
                <a:gd name="T24" fmla="*/ 2 w 52"/>
                <a:gd name="T25" fmla="*/ 6 h 152"/>
                <a:gd name="T26" fmla="*/ 0 w 52"/>
                <a:gd name="T27" fmla="*/ 10 h 152"/>
                <a:gd name="T28" fmla="*/ 2 w 52"/>
                <a:gd name="T29" fmla="*/ 14 h 152"/>
                <a:gd name="T30" fmla="*/ 2 w 52"/>
                <a:gd name="T31" fmla="*/ 14 h 152"/>
                <a:gd name="T32" fmla="*/ 16 w 52"/>
                <a:gd name="T33" fmla="*/ 80 h 152"/>
                <a:gd name="T34" fmla="*/ 24 w 52"/>
                <a:gd name="T35" fmla="*/ 112 h 152"/>
                <a:gd name="T36" fmla="*/ 34 w 52"/>
                <a:gd name="T37" fmla="*/ 146 h 152"/>
                <a:gd name="T38" fmla="*/ 34 w 52"/>
                <a:gd name="T39" fmla="*/ 146 h 152"/>
                <a:gd name="T40" fmla="*/ 34 w 52"/>
                <a:gd name="T41" fmla="*/ 148 h 152"/>
                <a:gd name="T42" fmla="*/ 38 w 52"/>
                <a:gd name="T43" fmla="*/ 150 h 152"/>
                <a:gd name="T44" fmla="*/ 44 w 52"/>
                <a:gd name="T45" fmla="*/ 152 h 152"/>
                <a:gd name="T46" fmla="*/ 50 w 52"/>
                <a:gd name="T47" fmla="*/ 148 h 152"/>
                <a:gd name="T48" fmla="*/ 52 w 52"/>
                <a:gd name="T49" fmla="*/ 146 h 152"/>
                <a:gd name="T50" fmla="*/ 52 w 52"/>
                <a:gd name="T51" fmla="*/ 142 h 152"/>
                <a:gd name="T52" fmla="*/ 52 w 52"/>
                <a:gd name="T53" fmla="*/ 14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152">
                  <a:moveTo>
                    <a:pt x="52" y="142"/>
                  </a:moveTo>
                  <a:lnTo>
                    <a:pt x="52" y="142"/>
                  </a:lnTo>
                  <a:lnTo>
                    <a:pt x="38" y="74"/>
                  </a:lnTo>
                  <a:lnTo>
                    <a:pt x="30" y="40"/>
                  </a:lnTo>
                  <a:lnTo>
                    <a:pt x="26" y="24"/>
                  </a:lnTo>
                  <a:lnTo>
                    <a:pt x="18" y="6"/>
                  </a:lnTo>
                  <a:lnTo>
                    <a:pt x="18" y="6"/>
                  </a:lnTo>
                  <a:lnTo>
                    <a:pt x="16" y="4"/>
                  </a:lnTo>
                  <a:lnTo>
                    <a:pt x="14" y="2"/>
                  </a:lnTo>
                  <a:lnTo>
                    <a:pt x="10" y="0"/>
                  </a:lnTo>
                  <a:lnTo>
                    <a:pt x="6" y="2"/>
                  </a:lnTo>
                  <a:lnTo>
                    <a:pt x="4" y="4"/>
                  </a:lnTo>
                  <a:lnTo>
                    <a:pt x="2" y="6"/>
                  </a:lnTo>
                  <a:lnTo>
                    <a:pt x="0" y="10"/>
                  </a:lnTo>
                  <a:lnTo>
                    <a:pt x="2" y="14"/>
                  </a:lnTo>
                  <a:lnTo>
                    <a:pt x="2" y="14"/>
                  </a:lnTo>
                  <a:lnTo>
                    <a:pt x="16" y="80"/>
                  </a:lnTo>
                  <a:lnTo>
                    <a:pt x="24" y="112"/>
                  </a:lnTo>
                  <a:lnTo>
                    <a:pt x="34" y="146"/>
                  </a:lnTo>
                  <a:lnTo>
                    <a:pt x="34" y="146"/>
                  </a:lnTo>
                  <a:lnTo>
                    <a:pt x="34" y="148"/>
                  </a:lnTo>
                  <a:lnTo>
                    <a:pt x="38" y="150"/>
                  </a:lnTo>
                  <a:lnTo>
                    <a:pt x="44" y="152"/>
                  </a:lnTo>
                  <a:lnTo>
                    <a:pt x="50" y="148"/>
                  </a:lnTo>
                  <a:lnTo>
                    <a:pt x="52" y="146"/>
                  </a:lnTo>
                  <a:lnTo>
                    <a:pt x="52" y="142"/>
                  </a:lnTo>
                  <a:lnTo>
                    <a:pt x="52" y="142"/>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0" name="Freeform 61"/>
            <p:cNvSpPr/>
            <p:nvPr>
              <p:custDataLst>
                <p:tags r:id="rId60"/>
              </p:custDataLst>
            </p:nvPr>
          </p:nvSpPr>
          <p:spPr bwMode="auto">
            <a:xfrm>
              <a:off x="6121400" y="1309688"/>
              <a:ext cx="152400" cy="146050"/>
            </a:xfrm>
            <a:custGeom>
              <a:avLst/>
              <a:gdLst>
                <a:gd name="T0" fmla="*/ 80 w 96"/>
                <a:gd name="T1" fmla="*/ 2 h 92"/>
                <a:gd name="T2" fmla="*/ 80 w 96"/>
                <a:gd name="T3" fmla="*/ 2 h 92"/>
                <a:gd name="T4" fmla="*/ 58 w 96"/>
                <a:gd name="T5" fmla="*/ 18 h 92"/>
                <a:gd name="T6" fmla="*/ 38 w 96"/>
                <a:gd name="T7" fmla="*/ 36 h 92"/>
                <a:gd name="T8" fmla="*/ 20 w 96"/>
                <a:gd name="T9" fmla="*/ 56 h 92"/>
                <a:gd name="T10" fmla="*/ 2 w 96"/>
                <a:gd name="T11" fmla="*/ 76 h 92"/>
                <a:gd name="T12" fmla="*/ 2 w 96"/>
                <a:gd name="T13" fmla="*/ 76 h 92"/>
                <a:gd name="T14" fmla="*/ 0 w 96"/>
                <a:gd name="T15" fmla="*/ 80 h 92"/>
                <a:gd name="T16" fmla="*/ 0 w 96"/>
                <a:gd name="T17" fmla="*/ 84 h 92"/>
                <a:gd name="T18" fmla="*/ 2 w 96"/>
                <a:gd name="T19" fmla="*/ 86 h 92"/>
                <a:gd name="T20" fmla="*/ 4 w 96"/>
                <a:gd name="T21" fmla="*/ 90 h 92"/>
                <a:gd name="T22" fmla="*/ 6 w 96"/>
                <a:gd name="T23" fmla="*/ 92 h 92"/>
                <a:gd name="T24" fmla="*/ 10 w 96"/>
                <a:gd name="T25" fmla="*/ 92 h 92"/>
                <a:gd name="T26" fmla="*/ 14 w 96"/>
                <a:gd name="T27" fmla="*/ 92 h 92"/>
                <a:gd name="T28" fmla="*/ 18 w 96"/>
                <a:gd name="T29" fmla="*/ 88 h 92"/>
                <a:gd name="T30" fmla="*/ 18 w 96"/>
                <a:gd name="T31" fmla="*/ 88 h 92"/>
                <a:gd name="T32" fmla="*/ 54 w 96"/>
                <a:gd name="T33" fmla="*/ 52 h 92"/>
                <a:gd name="T34" fmla="*/ 92 w 96"/>
                <a:gd name="T35" fmla="*/ 18 h 92"/>
                <a:gd name="T36" fmla="*/ 92 w 96"/>
                <a:gd name="T37" fmla="*/ 18 h 92"/>
                <a:gd name="T38" fmla="*/ 94 w 96"/>
                <a:gd name="T39" fmla="*/ 14 h 92"/>
                <a:gd name="T40" fmla="*/ 96 w 96"/>
                <a:gd name="T41" fmla="*/ 12 h 92"/>
                <a:gd name="T42" fmla="*/ 96 w 96"/>
                <a:gd name="T43" fmla="*/ 8 h 92"/>
                <a:gd name="T44" fmla="*/ 94 w 96"/>
                <a:gd name="T45" fmla="*/ 4 h 92"/>
                <a:gd name="T46" fmla="*/ 92 w 96"/>
                <a:gd name="T47" fmla="*/ 2 h 92"/>
                <a:gd name="T48" fmla="*/ 88 w 96"/>
                <a:gd name="T49" fmla="*/ 0 h 92"/>
                <a:gd name="T50" fmla="*/ 84 w 96"/>
                <a:gd name="T51" fmla="*/ 0 h 92"/>
                <a:gd name="T52" fmla="*/ 80 w 96"/>
                <a:gd name="T53" fmla="*/ 2 h 92"/>
                <a:gd name="T54" fmla="*/ 80 w 96"/>
                <a:gd name="T55" fmla="*/ 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6" h="92">
                  <a:moveTo>
                    <a:pt x="80" y="2"/>
                  </a:moveTo>
                  <a:lnTo>
                    <a:pt x="80" y="2"/>
                  </a:lnTo>
                  <a:lnTo>
                    <a:pt x="58" y="18"/>
                  </a:lnTo>
                  <a:lnTo>
                    <a:pt x="38" y="36"/>
                  </a:lnTo>
                  <a:lnTo>
                    <a:pt x="20" y="56"/>
                  </a:lnTo>
                  <a:lnTo>
                    <a:pt x="2" y="76"/>
                  </a:lnTo>
                  <a:lnTo>
                    <a:pt x="2" y="76"/>
                  </a:lnTo>
                  <a:lnTo>
                    <a:pt x="0" y="80"/>
                  </a:lnTo>
                  <a:lnTo>
                    <a:pt x="0" y="84"/>
                  </a:lnTo>
                  <a:lnTo>
                    <a:pt x="2" y="86"/>
                  </a:lnTo>
                  <a:lnTo>
                    <a:pt x="4" y="90"/>
                  </a:lnTo>
                  <a:lnTo>
                    <a:pt x="6" y="92"/>
                  </a:lnTo>
                  <a:lnTo>
                    <a:pt x="10" y="92"/>
                  </a:lnTo>
                  <a:lnTo>
                    <a:pt x="14" y="92"/>
                  </a:lnTo>
                  <a:lnTo>
                    <a:pt x="18" y="88"/>
                  </a:lnTo>
                  <a:lnTo>
                    <a:pt x="18" y="88"/>
                  </a:lnTo>
                  <a:lnTo>
                    <a:pt x="54" y="52"/>
                  </a:lnTo>
                  <a:lnTo>
                    <a:pt x="92" y="18"/>
                  </a:lnTo>
                  <a:lnTo>
                    <a:pt x="92" y="18"/>
                  </a:lnTo>
                  <a:lnTo>
                    <a:pt x="94" y="14"/>
                  </a:lnTo>
                  <a:lnTo>
                    <a:pt x="96" y="12"/>
                  </a:lnTo>
                  <a:lnTo>
                    <a:pt x="96" y="8"/>
                  </a:lnTo>
                  <a:lnTo>
                    <a:pt x="94" y="4"/>
                  </a:lnTo>
                  <a:lnTo>
                    <a:pt x="92" y="2"/>
                  </a:lnTo>
                  <a:lnTo>
                    <a:pt x="88" y="0"/>
                  </a:lnTo>
                  <a:lnTo>
                    <a:pt x="84" y="0"/>
                  </a:lnTo>
                  <a:lnTo>
                    <a:pt x="80" y="2"/>
                  </a:lnTo>
                  <a:lnTo>
                    <a:pt x="80" y="2"/>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2" name="Freeform 62"/>
            <p:cNvSpPr/>
            <p:nvPr>
              <p:custDataLst>
                <p:tags r:id="rId61"/>
              </p:custDataLst>
            </p:nvPr>
          </p:nvSpPr>
          <p:spPr bwMode="auto">
            <a:xfrm>
              <a:off x="6330950" y="1874838"/>
              <a:ext cx="254000" cy="57150"/>
            </a:xfrm>
            <a:custGeom>
              <a:avLst/>
              <a:gdLst>
                <a:gd name="T0" fmla="*/ 152 w 160"/>
                <a:gd name="T1" fmla="*/ 0 h 36"/>
                <a:gd name="T2" fmla="*/ 152 w 160"/>
                <a:gd name="T3" fmla="*/ 0 h 36"/>
                <a:gd name="T4" fmla="*/ 134 w 160"/>
                <a:gd name="T5" fmla="*/ 0 h 36"/>
                <a:gd name="T6" fmla="*/ 116 w 160"/>
                <a:gd name="T7" fmla="*/ 0 h 36"/>
                <a:gd name="T8" fmla="*/ 80 w 160"/>
                <a:gd name="T9" fmla="*/ 4 h 36"/>
                <a:gd name="T10" fmla="*/ 10 w 160"/>
                <a:gd name="T11" fmla="*/ 16 h 36"/>
                <a:gd name="T12" fmla="*/ 10 w 160"/>
                <a:gd name="T13" fmla="*/ 16 h 36"/>
                <a:gd name="T14" fmla="*/ 4 w 160"/>
                <a:gd name="T15" fmla="*/ 18 h 36"/>
                <a:gd name="T16" fmla="*/ 2 w 160"/>
                <a:gd name="T17" fmla="*/ 20 h 36"/>
                <a:gd name="T18" fmla="*/ 0 w 160"/>
                <a:gd name="T19" fmla="*/ 24 h 36"/>
                <a:gd name="T20" fmla="*/ 0 w 160"/>
                <a:gd name="T21" fmla="*/ 28 h 36"/>
                <a:gd name="T22" fmla="*/ 0 w 160"/>
                <a:gd name="T23" fmla="*/ 30 h 36"/>
                <a:gd name="T24" fmla="*/ 2 w 160"/>
                <a:gd name="T25" fmla="*/ 34 h 36"/>
                <a:gd name="T26" fmla="*/ 6 w 160"/>
                <a:gd name="T27" fmla="*/ 36 h 36"/>
                <a:gd name="T28" fmla="*/ 10 w 160"/>
                <a:gd name="T29" fmla="*/ 36 h 36"/>
                <a:gd name="T30" fmla="*/ 10 w 160"/>
                <a:gd name="T31" fmla="*/ 36 h 36"/>
                <a:gd name="T32" fmla="*/ 46 w 160"/>
                <a:gd name="T33" fmla="*/ 34 h 36"/>
                <a:gd name="T34" fmla="*/ 80 w 160"/>
                <a:gd name="T35" fmla="*/ 30 h 36"/>
                <a:gd name="T36" fmla="*/ 150 w 160"/>
                <a:gd name="T37" fmla="*/ 20 h 36"/>
                <a:gd name="T38" fmla="*/ 150 w 160"/>
                <a:gd name="T39" fmla="*/ 20 h 36"/>
                <a:gd name="T40" fmla="*/ 154 w 160"/>
                <a:gd name="T41" fmla="*/ 20 h 36"/>
                <a:gd name="T42" fmla="*/ 158 w 160"/>
                <a:gd name="T43" fmla="*/ 16 h 36"/>
                <a:gd name="T44" fmla="*/ 160 w 160"/>
                <a:gd name="T45" fmla="*/ 10 h 36"/>
                <a:gd name="T46" fmla="*/ 160 w 160"/>
                <a:gd name="T47" fmla="*/ 6 h 36"/>
                <a:gd name="T48" fmla="*/ 158 w 160"/>
                <a:gd name="T49" fmla="*/ 4 h 36"/>
                <a:gd name="T50" fmla="*/ 156 w 160"/>
                <a:gd name="T51" fmla="*/ 2 h 36"/>
                <a:gd name="T52" fmla="*/ 152 w 160"/>
                <a:gd name="T53" fmla="*/ 0 h 36"/>
                <a:gd name="T54" fmla="*/ 152 w 160"/>
                <a:gd name="T5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36">
                  <a:moveTo>
                    <a:pt x="152" y="0"/>
                  </a:moveTo>
                  <a:lnTo>
                    <a:pt x="152" y="0"/>
                  </a:lnTo>
                  <a:lnTo>
                    <a:pt x="134" y="0"/>
                  </a:lnTo>
                  <a:lnTo>
                    <a:pt x="116" y="0"/>
                  </a:lnTo>
                  <a:lnTo>
                    <a:pt x="80" y="4"/>
                  </a:lnTo>
                  <a:lnTo>
                    <a:pt x="10" y="16"/>
                  </a:lnTo>
                  <a:lnTo>
                    <a:pt x="10" y="16"/>
                  </a:lnTo>
                  <a:lnTo>
                    <a:pt x="4" y="18"/>
                  </a:lnTo>
                  <a:lnTo>
                    <a:pt x="2" y="20"/>
                  </a:lnTo>
                  <a:lnTo>
                    <a:pt x="0" y="24"/>
                  </a:lnTo>
                  <a:lnTo>
                    <a:pt x="0" y="28"/>
                  </a:lnTo>
                  <a:lnTo>
                    <a:pt x="0" y="30"/>
                  </a:lnTo>
                  <a:lnTo>
                    <a:pt x="2" y="34"/>
                  </a:lnTo>
                  <a:lnTo>
                    <a:pt x="6" y="36"/>
                  </a:lnTo>
                  <a:lnTo>
                    <a:pt x="10" y="36"/>
                  </a:lnTo>
                  <a:lnTo>
                    <a:pt x="10" y="36"/>
                  </a:lnTo>
                  <a:lnTo>
                    <a:pt x="46" y="34"/>
                  </a:lnTo>
                  <a:lnTo>
                    <a:pt x="80" y="30"/>
                  </a:lnTo>
                  <a:lnTo>
                    <a:pt x="150" y="20"/>
                  </a:lnTo>
                  <a:lnTo>
                    <a:pt x="150" y="20"/>
                  </a:lnTo>
                  <a:lnTo>
                    <a:pt x="154" y="20"/>
                  </a:lnTo>
                  <a:lnTo>
                    <a:pt x="158" y="16"/>
                  </a:lnTo>
                  <a:lnTo>
                    <a:pt x="160" y="10"/>
                  </a:lnTo>
                  <a:lnTo>
                    <a:pt x="160" y="6"/>
                  </a:lnTo>
                  <a:lnTo>
                    <a:pt x="158" y="4"/>
                  </a:lnTo>
                  <a:lnTo>
                    <a:pt x="156" y="2"/>
                  </a:lnTo>
                  <a:lnTo>
                    <a:pt x="152" y="0"/>
                  </a:lnTo>
                  <a:lnTo>
                    <a:pt x="152" y="0"/>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3" name="Freeform 63"/>
            <p:cNvSpPr/>
            <p:nvPr>
              <p:custDataLst>
                <p:tags r:id="rId62"/>
              </p:custDataLst>
            </p:nvPr>
          </p:nvSpPr>
          <p:spPr bwMode="auto">
            <a:xfrm>
              <a:off x="6178550" y="2249488"/>
              <a:ext cx="184150" cy="171450"/>
            </a:xfrm>
            <a:custGeom>
              <a:avLst/>
              <a:gdLst>
                <a:gd name="T0" fmla="*/ 114 w 116"/>
                <a:gd name="T1" fmla="*/ 92 h 108"/>
                <a:gd name="T2" fmla="*/ 114 w 116"/>
                <a:gd name="T3" fmla="*/ 92 h 108"/>
                <a:gd name="T4" fmla="*/ 92 w 116"/>
                <a:gd name="T5" fmla="*/ 66 h 108"/>
                <a:gd name="T6" fmla="*/ 68 w 116"/>
                <a:gd name="T7" fmla="*/ 42 h 108"/>
                <a:gd name="T8" fmla="*/ 42 w 116"/>
                <a:gd name="T9" fmla="*/ 20 h 108"/>
                <a:gd name="T10" fmla="*/ 14 w 116"/>
                <a:gd name="T11" fmla="*/ 0 h 108"/>
                <a:gd name="T12" fmla="*/ 14 w 116"/>
                <a:gd name="T13" fmla="*/ 0 h 108"/>
                <a:gd name="T14" fmla="*/ 10 w 116"/>
                <a:gd name="T15" fmla="*/ 0 h 108"/>
                <a:gd name="T16" fmla="*/ 8 w 116"/>
                <a:gd name="T17" fmla="*/ 0 h 108"/>
                <a:gd name="T18" fmla="*/ 4 w 116"/>
                <a:gd name="T19" fmla="*/ 2 h 108"/>
                <a:gd name="T20" fmla="*/ 2 w 116"/>
                <a:gd name="T21" fmla="*/ 4 h 108"/>
                <a:gd name="T22" fmla="*/ 0 w 116"/>
                <a:gd name="T23" fmla="*/ 8 h 108"/>
                <a:gd name="T24" fmla="*/ 0 w 116"/>
                <a:gd name="T25" fmla="*/ 12 h 108"/>
                <a:gd name="T26" fmla="*/ 0 w 116"/>
                <a:gd name="T27" fmla="*/ 16 h 108"/>
                <a:gd name="T28" fmla="*/ 4 w 116"/>
                <a:gd name="T29" fmla="*/ 18 h 108"/>
                <a:gd name="T30" fmla="*/ 4 w 116"/>
                <a:gd name="T31" fmla="*/ 18 h 108"/>
                <a:gd name="T32" fmla="*/ 28 w 116"/>
                <a:gd name="T33" fmla="*/ 38 h 108"/>
                <a:gd name="T34" fmla="*/ 52 w 116"/>
                <a:gd name="T35" fmla="*/ 60 h 108"/>
                <a:gd name="T36" fmla="*/ 100 w 116"/>
                <a:gd name="T37" fmla="*/ 106 h 108"/>
                <a:gd name="T38" fmla="*/ 100 w 116"/>
                <a:gd name="T39" fmla="*/ 106 h 108"/>
                <a:gd name="T40" fmla="*/ 102 w 116"/>
                <a:gd name="T41" fmla="*/ 108 h 108"/>
                <a:gd name="T42" fmla="*/ 106 w 116"/>
                <a:gd name="T43" fmla="*/ 108 h 108"/>
                <a:gd name="T44" fmla="*/ 112 w 116"/>
                <a:gd name="T45" fmla="*/ 106 h 108"/>
                <a:gd name="T46" fmla="*/ 116 w 116"/>
                <a:gd name="T47" fmla="*/ 100 h 108"/>
                <a:gd name="T48" fmla="*/ 116 w 116"/>
                <a:gd name="T49" fmla="*/ 96 h 108"/>
                <a:gd name="T50" fmla="*/ 114 w 116"/>
                <a:gd name="T51" fmla="*/ 92 h 108"/>
                <a:gd name="T52" fmla="*/ 114 w 116"/>
                <a:gd name="T53" fmla="*/ 9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 h="108">
                  <a:moveTo>
                    <a:pt x="114" y="92"/>
                  </a:moveTo>
                  <a:lnTo>
                    <a:pt x="114" y="92"/>
                  </a:lnTo>
                  <a:lnTo>
                    <a:pt x="92" y="66"/>
                  </a:lnTo>
                  <a:lnTo>
                    <a:pt x="68" y="42"/>
                  </a:lnTo>
                  <a:lnTo>
                    <a:pt x="42" y="20"/>
                  </a:lnTo>
                  <a:lnTo>
                    <a:pt x="14" y="0"/>
                  </a:lnTo>
                  <a:lnTo>
                    <a:pt x="14" y="0"/>
                  </a:lnTo>
                  <a:lnTo>
                    <a:pt x="10" y="0"/>
                  </a:lnTo>
                  <a:lnTo>
                    <a:pt x="8" y="0"/>
                  </a:lnTo>
                  <a:lnTo>
                    <a:pt x="4" y="2"/>
                  </a:lnTo>
                  <a:lnTo>
                    <a:pt x="2" y="4"/>
                  </a:lnTo>
                  <a:lnTo>
                    <a:pt x="0" y="8"/>
                  </a:lnTo>
                  <a:lnTo>
                    <a:pt x="0" y="12"/>
                  </a:lnTo>
                  <a:lnTo>
                    <a:pt x="0" y="16"/>
                  </a:lnTo>
                  <a:lnTo>
                    <a:pt x="4" y="18"/>
                  </a:lnTo>
                  <a:lnTo>
                    <a:pt x="4" y="18"/>
                  </a:lnTo>
                  <a:lnTo>
                    <a:pt x="28" y="38"/>
                  </a:lnTo>
                  <a:lnTo>
                    <a:pt x="52" y="60"/>
                  </a:lnTo>
                  <a:lnTo>
                    <a:pt x="100" y="106"/>
                  </a:lnTo>
                  <a:lnTo>
                    <a:pt x="100" y="106"/>
                  </a:lnTo>
                  <a:lnTo>
                    <a:pt x="102" y="108"/>
                  </a:lnTo>
                  <a:lnTo>
                    <a:pt x="106" y="108"/>
                  </a:lnTo>
                  <a:lnTo>
                    <a:pt x="112" y="106"/>
                  </a:lnTo>
                  <a:lnTo>
                    <a:pt x="116" y="100"/>
                  </a:lnTo>
                  <a:lnTo>
                    <a:pt x="116" y="96"/>
                  </a:lnTo>
                  <a:lnTo>
                    <a:pt x="114" y="92"/>
                  </a:lnTo>
                  <a:lnTo>
                    <a:pt x="114" y="92"/>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4" name="Freeform 64"/>
            <p:cNvSpPr/>
            <p:nvPr>
              <p:custDataLst>
                <p:tags r:id="rId63"/>
              </p:custDataLst>
            </p:nvPr>
          </p:nvSpPr>
          <p:spPr bwMode="auto">
            <a:xfrm>
              <a:off x="5854700" y="2420938"/>
              <a:ext cx="69850" cy="200025"/>
            </a:xfrm>
            <a:custGeom>
              <a:avLst/>
              <a:gdLst>
                <a:gd name="T0" fmla="*/ 24 w 44"/>
                <a:gd name="T1" fmla="*/ 8 h 126"/>
                <a:gd name="T2" fmla="*/ 24 w 44"/>
                <a:gd name="T3" fmla="*/ 8 h 126"/>
                <a:gd name="T4" fmla="*/ 14 w 44"/>
                <a:gd name="T5" fmla="*/ 62 h 126"/>
                <a:gd name="T6" fmla="*/ 2 w 44"/>
                <a:gd name="T7" fmla="*/ 116 h 126"/>
                <a:gd name="T8" fmla="*/ 2 w 44"/>
                <a:gd name="T9" fmla="*/ 116 h 126"/>
                <a:gd name="T10" fmla="*/ 0 w 44"/>
                <a:gd name="T11" fmla="*/ 120 h 126"/>
                <a:gd name="T12" fmla="*/ 2 w 44"/>
                <a:gd name="T13" fmla="*/ 122 h 126"/>
                <a:gd name="T14" fmla="*/ 8 w 44"/>
                <a:gd name="T15" fmla="*/ 126 h 126"/>
                <a:gd name="T16" fmla="*/ 14 w 44"/>
                <a:gd name="T17" fmla="*/ 126 h 126"/>
                <a:gd name="T18" fmla="*/ 16 w 44"/>
                <a:gd name="T19" fmla="*/ 126 h 126"/>
                <a:gd name="T20" fmla="*/ 18 w 44"/>
                <a:gd name="T21" fmla="*/ 122 h 126"/>
                <a:gd name="T22" fmla="*/ 18 w 44"/>
                <a:gd name="T23" fmla="*/ 122 h 126"/>
                <a:gd name="T24" fmla="*/ 28 w 44"/>
                <a:gd name="T25" fmla="*/ 96 h 126"/>
                <a:gd name="T26" fmla="*/ 36 w 44"/>
                <a:gd name="T27" fmla="*/ 68 h 126"/>
                <a:gd name="T28" fmla="*/ 40 w 44"/>
                <a:gd name="T29" fmla="*/ 40 h 126"/>
                <a:gd name="T30" fmla="*/ 44 w 44"/>
                <a:gd name="T31" fmla="*/ 12 h 126"/>
                <a:gd name="T32" fmla="*/ 44 w 44"/>
                <a:gd name="T33" fmla="*/ 12 h 126"/>
                <a:gd name="T34" fmla="*/ 44 w 44"/>
                <a:gd name="T35" fmla="*/ 8 h 126"/>
                <a:gd name="T36" fmla="*/ 42 w 44"/>
                <a:gd name="T37" fmla="*/ 4 h 126"/>
                <a:gd name="T38" fmla="*/ 38 w 44"/>
                <a:gd name="T39" fmla="*/ 2 h 126"/>
                <a:gd name="T40" fmla="*/ 36 w 44"/>
                <a:gd name="T41" fmla="*/ 0 h 126"/>
                <a:gd name="T42" fmla="*/ 32 w 44"/>
                <a:gd name="T43" fmla="*/ 0 h 126"/>
                <a:gd name="T44" fmla="*/ 28 w 44"/>
                <a:gd name="T45" fmla="*/ 2 h 126"/>
                <a:gd name="T46" fmla="*/ 26 w 44"/>
                <a:gd name="T47" fmla="*/ 4 h 126"/>
                <a:gd name="T48" fmla="*/ 24 w 44"/>
                <a:gd name="T49" fmla="*/ 8 h 126"/>
                <a:gd name="T50" fmla="*/ 24 w 44"/>
                <a:gd name="T51" fmla="*/ 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126">
                  <a:moveTo>
                    <a:pt x="24" y="8"/>
                  </a:moveTo>
                  <a:lnTo>
                    <a:pt x="24" y="8"/>
                  </a:lnTo>
                  <a:lnTo>
                    <a:pt x="14" y="62"/>
                  </a:lnTo>
                  <a:lnTo>
                    <a:pt x="2" y="116"/>
                  </a:lnTo>
                  <a:lnTo>
                    <a:pt x="2" y="116"/>
                  </a:lnTo>
                  <a:lnTo>
                    <a:pt x="0" y="120"/>
                  </a:lnTo>
                  <a:lnTo>
                    <a:pt x="2" y="122"/>
                  </a:lnTo>
                  <a:lnTo>
                    <a:pt x="8" y="126"/>
                  </a:lnTo>
                  <a:lnTo>
                    <a:pt x="14" y="126"/>
                  </a:lnTo>
                  <a:lnTo>
                    <a:pt x="16" y="126"/>
                  </a:lnTo>
                  <a:lnTo>
                    <a:pt x="18" y="122"/>
                  </a:lnTo>
                  <a:lnTo>
                    <a:pt x="18" y="122"/>
                  </a:lnTo>
                  <a:lnTo>
                    <a:pt x="28" y="96"/>
                  </a:lnTo>
                  <a:lnTo>
                    <a:pt x="36" y="68"/>
                  </a:lnTo>
                  <a:lnTo>
                    <a:pt x="40" y="40"/>
                  </a:lnTo>
                  <a:lnTo>
                    <a:pt x="44" y="12"/>
                  </a:lnTo>
                  <a:lnTo>
                    <a:pt x="44" y="12"/>
                  </a:lnTo>
                  <a:lnTo>
                    <a:pt x="44" y="8"/>
                  </a:lnTo>
                  <a:lnTo>
                    <a:pt x="42" y="4"/>
                  </a:lnTo>
                  <a:lnTo>
                    <a:pt x="38" y="2"/>
                  </a:lnTo>
                  <a:lnTo>
                    <a:pt x="36" y="0"/>
                  </a:lnTo>
                  <a:lnTo>
                    <a:pt x="32" y="0"/>
                  </a:lnTo>
                  <a:lnTo>
                    <a:pt x="28" y="2"/>
                  </a:lnTo>
                  <a:lnTo>
                    <a:pt x="26" y="4"/>
                  </a:lnTo>
                  <a:lnTo>
                    <a:pt x="24" y="8"/>
                  </a:lnTo>
                  <a:lnTo>
                    <a:pt x="24" y="8"/>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5" name="Freeform 65"/>
            <p:cNvSpPr/>
            <p:nvPr>
              <p:custDataLst>
                <p:tags r:id="rId64"/>
              </p:custDataLst>
            </p:nvPr>
          </p:nvSpPr>
          <p:spPr bwMode="auto">
            <a:xfrm>
              <a:off x="5391150" y="2300288"/>
              <a:ext cx="158750" cy="190500"/>
            </a:xfrm>
            <a:custGeom>
              <a:avLst/>
              <a:gdLst>
                <a:gd name="T0" fmla="*/ 82 w 100"/>
                <a:gd name="T1" fmla="*/ 4 h 120"/>
                <a:gd name="T2" fmla="*/ 82 w 100"/>
                <a:gd name="T3" fmla="*/ 4 h 120"/>
                <a:gd name="T4" fmla="*/ 42 w 100"/>
                <a:gd name="T5" fmla="*/ 54 h 120"/>
                <a:gd name="T6" fmla="*/ 2 w 100"/>
                <a:gd name="T7" fmla="*/ 104 h 120"/>
                <a:gd name="T8" fmla="*/ 2 w 100"/>
                <a:gd name="T9" fmla="*/ 104 h 120"/>
                <a:gd name="T10" fmla="*/ 0 w 100"/>
                <a:gd name="T11" fmla="*/ 108 h 120"/>
                <a:gd name="T12" fmla="*/ 0 w 100"/>
                <a:gd name="T13" fmla="*/ 112 h 120"/>
                <a:gd name="T14" fmla="*/ 2 w 100"/>
                <a:gd name="T15" fmla="*/ 114 h 120"/>
                <a:gd name="T16" fmla="*/ 4 w 100"/>
                <a:gd name="T17" fmla="*/ 118 h 120"/>
                <a:gd name="T18" fmla="*/ 6 w 100"/>
                <a:gd name="T19" fmla="*/ 118 h 120"/>
                <a:gd name="T20" fmla="*/ 10 w 100"/>
                <a:gd name="T21" fmla="*/ 120 h 120"/>
                <a:gd name="T22" fmla="*/ 14 w 100"/>
                <a:gd name="T23" fmla="*/ 118 h 120"/>
                <a:gd name="T24" fmla="*/ 18 w 100"/>
                <a:gd name="T25" fmla="*/ 116 h 120"/>
                <a:gd name="T26" fmla="*/ 18 w 100"/>
                <a:gd name="T27" fmla="*/ 116 h 120"/>
                <a:gd name="T28" fmla="*/ 40 w 100"/>
                <a:gd name="T29" fmla="*/ 92 h 120"/>
                <a:gd name="T30" fmla="*/ 62 w 100"/>
                <a:gd name="T31" fmla="*/ 68 h 120"/>
                <a:gd name="T32" fmla="*/ 80 w 100"/>
                <a:gd name="T33" fmla="*/ 42 h 120"/>
                <a:gd name="T34" fmla="*/ 98 w 100"/>
                <a:gd name="T35" fmla="*/ 14 h 120"/>
                <a:gd name="T36" fmla="*/ 98 w 100"/>
                <a:gd name="T37" fmla="*/ 14 h 120"/>
                <a:gd name="T38" fmla="*/ 100 w 100"/>
                <a:gd name="T39" fmla="*/ 10 h 120"/>
                <a:gd name="T40" fmla="*/ 100 w 100"/>
                <a:gd name="T41" fmla="*/ 8 h 120"/>
                <a:gd name="T42" fmla="*/ 96 w 100"/>
                <a:gd name="T43" fmla="*/ 2 h 120"/>
                <a:gd name="T44" fmla="*/ 88 w 100"/>
                <a:gd name="T45" fmla="*/ 0 h 120"/>
                <a:gd name="T46" fmla="*/ 86 w 100"/>
                <a:gd name="T47" fmla="*/ 2 h 120"/>
                <a:gd name="T48" fmla="*/ 82 w 100"/>
                <a:gd name="T49" fmla="*/ 4 h 120"/>
                <a:gd name="T50" fmla="*/ 82 w 100"/>
                <a:gd name="T5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0" h="120">
                  <a:moveTo>
                    <a:pt x="82" y="4"/>
                  </a:moveTo>
                  <a:lnTo>
                    <a:pt x="82" y="4"/>
                  </a:lnTo>
                  <a:lnTo>
                    <a:pt x="42" y="54"/>
                  </a:lnTo>
                  <a:lnTo>
                    <a:pt x="2" y="104"/>
                  </a:lnTo>
                  <a:lnTo>
                    <a:pt x="2" y="104"/>
                  </a:lnTo>
                  <a:lnTo>
                    <a:pt x="0" y="108"/>
                  </a:lnTo>
                  <a:lnTo>
                    <a:pt x="0" y="112"/>
                  </a:lnTo>
                  <a:lnTo>
                    <a:pt x="2" y="114"/>
                  </a:lnTo>
                  <a:lnTo>
                    <a:pt x="4" y="118"/>
                  </a:lnTo>
                  <a:lnTo>
                    <a:pt x="6" y="118"/>
                  </a:lnTo>
                  <a:lnTo>
                    <a:pt x="10" y="120"/>
                  </a:lnTo>
                  <a:lnTo>
                    <a:pt x="14" y="118"/>
                  </a:lnTo>
                  <a:lnTo>
                    <a:pt x="18" y="116"/>
                  </a:lnTo>
                  <a:lnTo>
                    <a:pt x="18" y="116"/>
                  </a:lnTo>
                  <a:lnTo>
                    <a:pt x="40" y="92"/>
                  </a:lnTo>
                  <a:lnTo>
                    <a:pt x="62" y="68"/>
                  </a:lnTo>
                  <a:lnTo>
                    <a:pt x="80" y="42"/>
                  </a:lnTo>
                  <a:lnTo>
                    <a:pt x="98" y="14"/>
                  </a:lnTo>
                  <a:lnTo>
                    <a:pt x="98" y="14"/>
                  </a:lnTo>
                  <a:lnTo>
                    <a:pt x="100" y="10"/>
                  </a:lnTo>
                  <a:lnTo>
                    <a:pt x="100" y="8"/>
                  </a:lnTo>
                  <a:lnTo>
                    <a:pt x="96" y="2"/>
                  </a:lnTo>
                  <a:lnTo>
                    <a:pt x="88" y="0"/>
                  </a:lnTo>
                  <a:lnTo>
                    <a:pt x="86" y="2"/>
                  </a:lnTo>
                  <a:lnTo>
                    <a:pt x="82" y="4"/>
                  </a:lnTo>
                  <a:lnTo>
                    <a:pt x="82" y="4"/>
                  </a:lnTo>
                  <a:close/>
                </a:path>
              </a:pathLst>
            </a:custGeom>
            <a:solidFill>
              <a:schemeClr val="accent3"/>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6" name="Freeform 66"/>
            <p:cNvSpPr/>
            <p:nvPr>
              <p:custDataLst>
                <p:tags r:id="rId65"/>
              </p:custDataLst>
            </p:nvPr>
          </p:nvSpPr>
          <p:spPr bwMode="auto">
            <a:xfrm>
              <a:off x="4794250" y="1884363"/>
              <a:ext cx="279400" cy="171450"/>
            </a:xfrm>
            <a:custGeom>
              <a:avLst/>
              <a:gdLst>
                <a:gd name="T0" fmla="*/ 140 w 176"/>
                <a:gd name="T1" fmla="*/ 2 h 108"/>
                <a:gd name="T2" fmla="*/ 140 w 176"/>
                <a:gd name="T3" fmla="*/ 2 h 108"/>
                <a:gd name="T4" fmla="*/ 64 w 176"/>
                <a:gd name="T5" fmla="*/ 24 h 108"/>
                <a:gd name="T6" fmla="*/ 26 w 176"/>
                <a:gd name="T7" fmla="*/ 40 h 108"/>
                <a:gd name="T8" fmla="*/ 12 w 176"/>
                <a:gd name="T9" fmla="*/ 46 h 108"/>
                <a:gd name="T10" fmla="*/ 2 w 176"/>
                <a:gd name="T11" fmla="*/ 52 h 108"/>
                <a:gd name="T12" fmla="*/ 2 w 176"/>
                <a:gd name="T13" fmla="*/ 52 h 108"/>
                <a:gd name="T14" fmla="*/ 0 w 176"/>
                <a:gd name="T15" fmla="*/ 60 h 108"/>
                <a:gd name="T16" fmla="*/ 0 w 176"/>
                <a:gd name="T17" fmla="*/ 68 h 108"/>
                <a:gd name="T18" fmla="*/ 2 w 176"/>
                <a:gd name="T19" fmla="*/ 76 h 108"/>
                <a:gd name="T20" fmla="*/ 6 w 176"/>
                <a:gd name="T21" fmla="*/ 86 h 108"/>
                <a:gd name="T22" fmla="*/ 16 w 176"/>
                <a:gd name="T23" fmla="*/ 100 h 108"/>
                <a:gd name="T24" fmla="*/ 22 w 176"/>
                <a:gd name="T25" fmla="*/ 106 h 108"/>
                <a:gd name="T26" fmla="*/ 26 w 176"/>
                <a:gd name="T27" fmla="*/ 108 h 108"/>
                <a:gd name="T28" fmla="*/ 26 w 176"/>
                <a:gd name="T29" fmla="*/ 108 h 108"/>
                <a:gd name="T30" fmla="*/ 52 w 176"/>
                <a:gd name="T31" fmla="*/ 106 h 108"/>
                <a:gd name="T32" fmla="*/ 102 w 176"/>
                <a:gd name="T33" fmla="*/ 104 h 108"/>
                <a:gd name="T34" fmla="*/ 126 w 176"/>
                <a:gd name="T35" fmla="*/ 100 h 108"/>
                <a:gd name="T36" fmla="*/ 150 w 176"/>
                <a:gd name="T37" fmla="*/ 96 h 108"/>
                <a:gd name="T38" fmla="*/ 166 w 176"/>
                <a:gd name="T39" fmla="*/ 90 h 108"/>
                <a:gd name="T40" fmla="*/ 172 w 176"/>
                <a:gd name="T41" fmla="*/ 86 h 108"/>
                <a:gd name="T42" fmla="*/ 174 w 176"/>
                <a:gd name="T43" fmla="*/ 82 h 108"/>
                <a:gd name="T44" fmla="*/ 174 w 176"/>
                <a:gd name="T45" fmla="*/ 82 h 108"/>
                <a:gd name="T46" fmla="*/ 176 w 176"/>
                <a:gd name="T47" fmla="*/ 72 h 108"/>
                <a:gd name="T48" fmla="*/ 174 w 176"/>
                <a:gd name="T49" fmla="*/ 58 h 108"/>
                <a:gd name="T50" fmla="*/ 172 w 176"/>
                <a:gd name="T51" fmla="*/ 44 h 108"/>
                <a:gd name="T52" fmla="*/ 166 w 176"/>
                <a:gd name="T53" fmla="*/ 30 h 108"/>
                <a:gd name="T54" fmla="*/ 160 w 176"/>
                <a:gd name="T55" fmla="*/ 18 h 108"/>
                <a:gd name="T56" fmla="*/ 154 w 176"/>
                <a:gd name="T57" fmla="*/ 8 h 108"/>
                <a:gd name="T58" fmla="*/ 146 w 176"/>
                <a:gd name="T59" fmla="*/ 2 h 108"/>
                <a:gd name="T60" fmla="*/ 144 w 176"/>
                <a:gd name="T61" fmla="*/ 0 h 108"/>
                <a:gd name="T62" fmla="*/ 140 w 176"/>
                <a:gd name="T63" fmla="*/ 2 h 108"/>
                <a:gd name="T64" fmla="*/ 140 w 176"/>
                <a:gd name="T65" fmla="*/ 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08">
                  <a:moveTo>
                    <a:pt x="140" y="2"/>
                  </a:moveTo>
                  <a:lnTo>
                    <a:pt x="140" y="2"/>
                  </a:lnTo>
                  <a:lnTo>
                    <a:pt x="64" y="24"/>
                  </a:lnTo>
                  <a:lnTo>
                    <a:pt x="26" y="40"/>
                  </a:lnTo>
                  <a:lnTo>
                    <a:pt x="12" y="46"/>
                  </a:lnTo>
                  <a:lnTo>
                    <a:pt x="2" y="52"/>
                  </a:lnTo>
                  <a:lnTo>
                    <a:pt x="2" y="52"/>
                  </a:lnTo>
                  <a:lnTo>
                    <a:pt x="0" y="60"/>
                  </a:lnTo>
                  <a:lnTo>
                    <a:pt x="0" y="68"/>
                  </a:lnTo>
                  <a:lnTo>
                    <a:pt x="2" y="76"/>
                  </a:lnTo>
                  <a:lnTo>
                    <a:pt x="6" y="86"/>
                  </a:lnTo>
                  <a:lnTo>
                    <a:pt x="16" y="100"/>
                  </a:lnTo>
                  <a:lnTo>
                    <a:pt x="22" y="106"/>
                  </a:lnTo>
                  <a:lnTo>
                    <a:pt x="26" y="108"/>
                  </a:lnTo>
                  <a:lnTo>
                    <a:pt x="26" y="108"/>
                  </a:lnTo>
                  <a:lnTo>
                    <a:pt x="52" y="106"/>
                  </a:lnTo>
                  <a:lnTo>
                    <a:pt x="102" y="104"/>
                  </a:lnTo>
                  <a:lnTo>
                    <a:pt x="126" y="100"/>
                  </a:lnTo>
                  <a:lnTo>
                    <a:pt x="150" y="96"/>
                  </a:lnTo>
                  <a:lnTo>
                    <a:pt x="166" y="90"/>
                  </a:lnTo>
                  <a:lnTo>
                    <a:pt x="172" y="86"/>
                  </a:lnTo>
                  <a:lnTo>
                    <a:pt x="174" y="82"/>
                  </a:lnTo>
                  <a:lnTo>
                    <a:pt x="174" y="82"/>
                  </a:lnTo>
                  <a:lnTo>
                    <a:pt x="176" y="72"/>
                  </a:lnTo>
                  <a:lnTo>
                    <a:pt x="174" y="58"/>
                  </a:lnTo>
                  <a:lnTo>
                    <a:pt x="172" y="44"/>
                  </a:lnTo>
                  <a:lnTo>
                    <a:pt x="166" y="30"/>
                  </a:lnTo>
                  <a:lnTo>
                    <a:pt x="160" y="18"/>
                  </a:lnTo>
                  <a:lnTo>
                    <a:pt x="154" y="8"/>
                  </a:lnTo>
                  <a:lnTo>
                    <a:pt x="146" y="2"/>
                  </a:lnTo>
                  <a:lnTo>
                    <a:pt x="144" y="0"/>
                  </a:lnTo>
                  <a:lnTo>
                    <a:pt x="140" y="2"/>
                  </a:lnTo>
                  <a:lnTo>
                    <a:pt x="140" y="2"/>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89" name="Freeform 67"/>
            <p:cNvSpPr/>
            <p:nvPr>
              <p:custDataLst>
                <p:tags r:id="rId66"/>
              </p:custDataLst>
            </p:nvPr>
          </p:nvSpPr>
          <p:spPr bwMode="auto">
            <a:xfrm>
              <a:off x="4791075" y="2119313"/>
              <a:ext cx="266700" cy="203200"/>
            </a:xfrm>
            <a:custGeom>
              <a:avLst/>
              <a:gdLst>
                <a:gd name="T0" fmla="*/ 12 w 168"/>
                <a:gd name="T1" fmla="*/ 6 h 128"/>
                <a:gd name="T2" fmla="*/ 12 w 168"/>
                <a:gd name="T3" fmla="*/ 6 h 128"/>
                <a:gd name="T4" fmla="*/ 38 w 168"/>
                <a:gd name="T5" fmla="*/ 4 h 128"/>
                <a:gd name="T6" fmla="*/ 90 w 168"/>
                <a:gd name="T7" fmla="*/ 0 h 128"/>
                <a:gd name="T8" fmla="*/ 142 w 168"/>
                <a:gd name="T9" fmla="*/ 0 h 128"/>
                <a:gd name="T10" fmla="*/ 160 w 168"/>
                <a:gd name="T11" fmla="*/ 0 h 128"/>
                <a:gd name="T12" fmla="*/ 164 w 168"/>
                <a:gd name="T13" fmla="*/ 2 h 128"/>
                <a:gd name="T14" fmla="*/ 166 w 168"/>
                <a:gd name="T15" fmla="*/ 4 h 128"/>
                <a:gd name="T16" fmla="*/ 166 w 168"/>
                <a:gd name="T17" fmla="*/ 4 h 128"/>
                <a:gd name="T18" fmla="*/ 168 w 168"/>
                <a:gd name="T19" fmla="*/ 14 h 128"/>
                <a:gd name="T20" fmla="*/ 168 w 168"/>
                <a:gd name="T21" fmla="*/ 24 h 128"/>
                <a:gd name="T22" fmla="*/ 168 w 168"/>
                <a:gd name="T23" fmla="*/ 36 h 128"/>
                <a:gd name="T24" fmla="*/ 164 w 168"/>
                <a:gd name="T25" fmla="*/ 48 h 128"/>
                <a:gd name="T26" fmla="*/ 164 w 168"/>
                <a:gd name="T27" fmla="*/ 48 h 128"/>
                <a:gd name="T28" fmla="*/ 158 w 168"/>
                <a:gd name="T29" fmla="*/ 58 h 128"/>
                <a:gd name="T30" fmla="*/ 150 w 168"/>
                <a:gd name="T31" fmla="*/ 66 h 128"/>
                <a:gd name="T32" fmla="*/ 142 w 168"/>
                <a:gd name="T33" fmla="*/ 70 h 128"/>
                <a:gd name="T34" fmla="*/ 142 w 168"/>
                <a:gd name="T35" fmla="*/ 70 h 128"/>
                <a:gd name="T36" fmla="*/ 144 w 168"/>
                <a:gd name="T37" fmla="*/ 96 h 128"/>
                <a:gd name="T38" fmla="*/ 142 w 168"/>
                <a:gd name="T39" fmla="*/ 116 h 128"/>
                <a:gd name="T40" fmla="*/ 140 w 168"/>
                <a:gd name="T41" fmla="*/ 122 h 128"/>
                <a:gd name="T42" fmla="*/ 136 w 168"/>
                <a:gd name="T43" fmla="*/ 126 h 128"/>
                <a:gd name="T44" fmla="*/ 136 w 168"/>
                <a:gd name="T45" fmla="*/ 126 h 128"/>
                <a:gd name="T46" fmla="*/ 128 w 168"/>
                <a:gd name="T47" fmla="*/ 128 h 128"/>
                <a:gd name="T48" fmla="*/ 116 w 168"/>
                <a:gd name="T49" fmla="*/ 126 h 128"/>
                <a:gd name="T50" fmla="*/ 78 w 168"/>
                <a:gd name="T51" fmla="*/ 124 h 128"/>
                <a:gd name="T52" fmla="*/ 16 w 168"/>
                <a:gd name="T53" fmla="*/ 116 h 128"/>
                <a:gd name="T54" fmla="*/ 16 w 168"/>
                <a:gd name="T55" fmla="*/ 116 h 128"/>
                <a:gd name="T56" fmla="*/ 10 w 168"/>
                <a:gd name="T57" fmla="*/ 114 h 128"/>
                <a:gd name="T58" fmla="*/ 8 w 168"/>
                <a:gd name="T59" fmla="*/ 106 h 128"/>
                <a:gd name="T60" fmla="*/ 6 w 168"/>
                <a:gd name="T61" fmla="*/ 98 h 128"/>
                <a:gd name="T62" fmla="*/ 4 w 168"/>
                <a:gd name="T63" fmla="*/ 88 h 128"/>
                <a:gd name="T64" fmla="*/ 4 w 168"/>
                <a:gd name="T65" fmla="*/ 70 h 128"/>
                <a:gd name="T66" fmla="*/ 6 w 168"/>
                <a:gd name="T67" fmla="*/ 62 h 128"/>
                <a:gd name="T68" fmla="*/ 6 w 168"/>
                <a:gd name="T69" fmla="*/ 62 h 128"/>
                <a:gd name="T70" fmla="*/ 4 w 168"/>
                <a:gd name="T71" fmla="*/ 54 h 128"/>
                <a:gd name="T72" fmla="*/ 0 w 168"/>
                <a:gd name="T73" fmla="*/ 36 h 128"/>
                <a:gd name="T74" fmla="*/ 0 w 168"/>
                <a:gd name="T75" fmla="*/ 26 h 128"/>
                <a:gd name="T76" fmla="*/ 2 w 168"/>
                <a:gd name="T77" fmla="*/ 16 h 128"/>
                <a:gd name="T78" fmla="*/ 6 w 168"/>
                <a:gd name="T79" fmla="*/ 10 h 128"/>
                <a:gd name="T80" fmla="*/ 8 w 168"/>
                <a:gd name="T81" fmla="*/ 8 h 128"/>
                <a:gd name="T82" fmla="*/ 12 w 168"/>
                <a:gd name="T83" fmla="*/ 6 h 128"/>
                <a:gd name="T84" fmla="*/ 12 w 168"/>
                <a:gd name="T85" fmla="*/ 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8" h="128">
                  <a:moveTo>
                    <a:pt x="12" y="6"/>
                  </a:moveTo>
                  <a:lnTo>
                    <a:pt x="12" y="6"/>
                  </a:lnTo>
                  <a:lnTo>
                    <a:pt x="38" y="4"/>
                  </a:lnTo>
                  <a:lnTo>
                    <a:pt x="90" y="0"/>
                  </a:lnTo>
                  <a:lnTo>
                    <a:pt x="142" y="0"/>
                  </a:lnTo>
                  <a:lnTo>
                    <a:pt x="160" y="0"/>
                  </a:lnTo>
                  <a:lnTo>
                    <a:pt x="164" y="2"/>
                  </a:lnTo>
                  <a:lnTo>
                    <a:pt x="166" y="4"/>
                  </a:lnTo>
                  <a:lnTo>
                    <a:pt x="166" y="4"/>
                  </a:lnTo>
                  <a:lnTo>
                    <a:pt x="168" y="14"/>
                  </a:lnTo>
                  <a:lnTo>
                    <a:pt x="168" y="24"/>
                  </a:lnTo>
                  <a:lnTo>
                    <a:pt x="168" y="36"/>
                  </a:lnTo>
                  <a:lnTo>
                    <a:pt x="164" y="48"/>
                  </a:lnTo>
                  <a:lnTo>
                    <a:pt x="164" y="48"/>
                  </a:lnTo>
                  <a:lnTo>
                    <a:pt x="158" y="58"/>
                  </a:lnTo>
                  <a:lnTo>
                    <a:pt x="150" y="66"/>
                  </a:lnTo>
                  <a:lnTo>
                    <a:pt x="142" y="70"/>
                  </a:lnTo>
                  <a:lnTo>
                    <a:pt x="142" y="70"/>
                  </a:lnTo>
                  <a:lnTo>
                    <a:pt x="144" y="96"/>
                  </a:lnTo>
                  <a:lnTo>
                    <a:pt x="142" y="116"/>
                  </a:lnTo>
                  <a:lnTo>
                    <a:pt x="140" y="122"/>
                  </a:lnTo>
                  <a:lnTo>
                    <a:pt x="136" y="126"/>
                  </a:lnTo>
                  <a:lnTo>
                    <a:pt x="136" y="126"/>
                  </a:lnTo>
                  <a:lnTo>
                    <a:pt x="128" y="128"/>
                  </a:lnTo>
                  <a:lnTo>
                    <a:pt x="116" y="126"/>
                  </a:lnTo>
                  <a:lnTo>
                    <a:pt x="78" y="124"/>
                  </a:lnTo>
                  <a:lnTo>
                    <a:pt x="16" y="116"/>
                  </a:lnTo>
                  <a:lnTo>
                    <a:pt x="16" y="116"/>
                  </a:lnTo>
                  <a:lnTo>
                    <a:pt x="10" y="114"/>
                  </a:lnTo>
                  <a:lnTo>
                    <a:pt x="8" y="106"/>
                  </a:lnTo>
                  <a:lnTo>
                    <a:pt x="6" y="98"/>
                  </a:lnTo>
                  <a:lnTo>
                    <a:pt x="4" y="88"/>
                  </a:lnTo>
                  <a:lnTo>
                    <a:pt x="4" y="70"/>
                  </a:lnTo>
                  <a:lnTo>
                    <a:pt x="6" y="62"/>
                  </a:lnTo>
                  <a:lnTo>
                    <a:pt x="6" y="62"/>
                  </a:lnTo>
                  <a:lnTo>
                    <a:pt x="4" y="54"/>
                  </a:lnTo>
                  <a:lnTo>
                    <a:pt x="0" y="36"/>
                  </a:lnTo>
                  <a:lnTo>
                    <a:pt x="0" y="26"/>
                  </a:lnTo>
                  <a:lnTo>
                    <a:pt x="2" y="16"/>
                  </a:lnTo>
                  <a:lnTo>
                    <a:pt x="6" y="10"/>
                  </a:lnTo>
                  <a:lnTo>
                    <a:pt x="8" y="8"/>
                  </a:lnTo>
                  <a:lnTo>
                    <a:pt x="12" y="6"/>
                  </a:lnTo>
                  <a:lnTo>
                    <a:pt x="12" y="6"/>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90" name="Freeform 68"/>
            <p:cNvSpPr/>
            <p:nvPr>
              <p:custDataLst>
                <p:tags r:id="rId67"/>
              </p:custDataLst>
            </p:nvPr>
          </p:nvSpPr>
          <p:spPr bwMode="auto">
            <a:xfrm>
              <a:off x="1127125" y="2246313"/>
              <a:ext cx="1196975" cy="381000"/>
            </a:xfrm>
            <a:custGeom>
              <a:avLst/>
              <a:gdLst>
                <a:gd name="T0" fmla="*/ 744 w 754"/>
                <a:gd name="T1" fmla="*/ 240 h 240"/>
                <a:gd name="T2" fmla="*/ 744 w 754"/>
                <a:gd name="T3" fmla="*/ 240 h 240"/>
                <a:gd name="T4" fmla="*/ 750 w 754"/>
                <a:gd name="T5" fmla="*/ 180 h 240"/>
                <a:gd name="T6" fmla="*/ 754 w 754"/>
                <a:gd name="T7" fmla="*/ 132 h 240"/>
                <a:gd name="T8" fmla="*/ 752 w 754"/>
                <a:gd name="T9" fmla="*/ 112 h 240"/>
                <a:gd name="T10" fmla="*/ 752 w 754"/>
                <a:gd name="T11" fmla="*/ 98 h 240"/>
                <a:gd name="T12" fmla="*/ 752 w 754"/>
                <a:gd name="T13" fmla="*/ 98 h 240"/>
                <a:gd name="T14" fmla="*/ 98 w 754"/>
                <a:gd name="T15" fmla="*/ 0 h 240"/>
                <a:gd name="T16" fmla="*/ 98 w 754"/>
                <a:gd name="T17" fmla="*/ 0 h 240"/>
                <a:gd name="T18" fmla="*/ 82 w 754"/>
                <a:gd name="T19" fmla="*/ 0 h 240"/>
                <a:gd name="T20" fmla="*/ 68 w 754"/>
                <a:gd name="T21" fmla="*/ 4 h 240"/>
                <a:gd name="T22" fmla="*/ 54 w 754"/>
                <a:gd name="T23" fmla="*/ 12 h 240"/>
                <a:gd name="T24" fmla="*/ 42 w 754"/>
                <a:gd name="T25" fmla="*/ 24 h 240"/>
                <a:gd name="T26" fmla="*/ 30 w 754"/>
                <a:gd name="T27" fmla="*/ 38 h 240"/>
                <a:gd name="T28" fmla="*/ 20 w 754"/>
                <a:gd name="T29" fmla="*/ 54 h 240"/>
                <a:gd name="T30" fmla="*/ 12 w 754"/>
                <a:gd name="T31" fmla="*/ 72 h 240"/>
                <a:gd name="T32" fmla="*/ 4 w 754"/>
                <a:gd name="T33" fmla="*/ 90 h 240"/>
                <a:gd name="T34" fmla="*/ 0 w 754"/>
                <a:gd name="T35" fmla="*/ 110 h 240"/>
                <a:gd name="T36" fmla="*/ 0 w 754"/>
                <a:gd name="T37" fmla="*/ 128 h 240"/>
                <a:gd name="T38" fmla="*/ 0 w 754"/>
                <a:gd name="T39" fmla="*/ 146 h 240"/>
                <a:gd name="T40" fmla="*/ 6 w 754"/>
                <a:gd name="T41" fmla="*/ 164 h 240"/>
                <a:gd name="T42" fmla="*/ 14 w 754"/>
                <a:gd name="T43" fmla="*/ 180 h 240"/>
                <a:gd name="T44" fmla="*/ 26 w 754"/>
                <a:gd name="T45" fmla="*/ 192 h 240"/>
                <a:gd name="T46" fmla="*/ 32 w 754"/>
                <a:gd name="T47" fmla="*/ 198 h 240"/>
                <a:gd name="T48" fmla="*/ 42 w 754"/>
                <a:gd name="T49" fmla="*/ 202 h 240"/>
                <a:gd name="T50" fmla="*/ 50 w 754"/>
                <a:gd name="T51" fmla="*/ 206 h 240"/>
                <a:gd name="T52" fmla="*/ 62 w 754"/>
                <a:gd name="T53" fmla="*/ 210 h 240"/>
                <a:gd name="T54" fmla="*/ 62 w 754"/>
                <a:gd name="T55" fmla="*/ 210 h 240"/>
                <a:gd name="T56" fmla="*/ 88 w 754"/>
                <a:gd name="T57" fmla="*/ 214 h 240"/>
                <a:gd name="T58" fmla="*/ 124 w 754"/>
                <a:gd name="T59" fmla="*/ 218 h 240"/>
                <a:gd name="T60" fmla="*/ 218 w 754"/>
                <a:gd name="T61" fmla="*/ 224 h 240"/>
                <a:gd name="T62" fmla="*/ 330 w 754"/>
                <a:gd name="T63" fmla="*/ 230 h 240"/>
                <a:gd name="T64" fmla="*/ 448 w 754"/>
                <a:gd name="T65" fmla="*/ 234 h 240"/>
                <a:gd name="T66" fmla="*/ 654 w 754"/>
                <a:gd name="T67" fmla="*/ 240 h 240"/>
                <a:gd name="T68" fmla="*/ 744 w 754"/>
                <a:gd name="T69" fmla="*/ 240 h 240"/>
                <a:gd name="T70" fmla="*/ 744 w 754"/>
                <a:gd name="T71"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4" h="240">
                  <a:moveTo>
                    <a:pt x="744" y="240"/>
                  </a:moveTo>
                  <a:lnTo>
                    <a:pt x="744" y="240"/>
                  </a:lnTo>
                  <a:lnTo>
                    <a:pt x="750" y="180"/>
                  </a:lnTo>
                  <a:lnTo>
                    <a:pt x="754" y="132"/>
                  </a:lnTo>
                  <a:lnTo>
                    <a:pt x="752" y="112"/>
                  </a:lnTo>
                  <a:lnTo>
                    <a:pt x="752" y="98"/>
                  </a:lnTo>
                  <a:lnTo>
                    <a:pt x="752" y="98"/>
                  </a:lnTo>
                  <a:lnTo>
                    <a:pt x="98" y="0"/>
                  </a:lnTo>
                  <a:lnTo>
                    <a:pt x="98" y="0"/>
                  </a:lnTo>
                  <a:lnTo>
                    <a:pt x="82" y="0"/>
                  </a:lnTo>
                  <a:lnTo>
                    <a:pt x="68" y="4"/>
                  </a:lnTo>
                  <a:lnTo>
                    <a:pt x="54" y="12"/>
                  </a:lnTo>
                  <a:lnTo>
                    <a:pt x="42" y="24"/>
                  </a:lnTo>
                  <a:lnTo>
                    <a:pt x="30" y="38"/>
                  </a:lnTo>
                  <a:lnTo>
                    <a:pt x="20" y="54"/>
                  </a:lnTo>
                  <a:lnTo>
                    <a:pt x="12" y="72"/>
                  </a:lnTo>
                  <a:lnTo>
                    <a:pt x="4" y="90"/>
                  </a:lnTo>
                  <a:lnTo>
                    <a:pt x="0" y="110"/>
                  </a:lnTo>
                  <a:lnTo>
                    <a:pt x="0" y="128"/>
                  </a:lnTo>
                  <a:lnTo>
                    <a:pt x="0" y="146"/>
                  </a:lnTo>
                  <a:lnTo>
                    <a:pt x="6" y="164"/>
                  </a:lnTo>
                  <a:lnTo>
                    <a:pt x="14" y="180"/>
                  </a:lnTo>
                  <a:lnTo>
                    <a:pt x="26" y="192"/>
                  </a:lnTo>
                  <a:lnTo>
                    <a:pt x="32" y="198"/>
                  </a:lnTo>
                  <a:lnTo>
                    <a:pt x="42" y="202"/>
                  </a:lnTo>
                  <a:lnTo>
                    <a:pt x="50" y="206"/>
                  </a:lnTo>
                  <a:lnTo>
                    <a:pt x="62" y="210"/>
                  </a:lnTo>
                  <a:lnTo>
                    <a:pt x="62" y="210"/>
                  </a:lnTo>
                  <a:lnTo>
                    <a:pt x="88" y="214"/>
                  </a:lnTo>
                  <a:lnTo>
                    <a:pt x="124" y="218"/>
                  </a:lnTo>
                  <a:lnTo>
                    <a:pt x="218" y="224"/>
                  </a:lnTo>
                  <a:lnTo>
                    <a:pt x="330" y="230"/>
                  </a:lnTo>
                  <a:lnTo>
                    <a:pt x="448" y="234"/>
                  </a:lnTo>
                  <a:lnTo>
                    <a:pt x="654" y="240"/>
                  </a:lnTo>
                  <a:lnTo>
                    <a:pt x="744" y="240"/>
                  </a:lnTo>
                  <a:lnTo>
                    <a:pt x="744" y="240"/>
                  </a:lnTo>
                  <a:close/>
                </a:path>
              </a:pathLst>
            </a:custGeom>
            <a:solidFill>
              <a:srgbClr val="464B4C"/>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91" name="Freeform 69"/>
            <p:cNvSpPr/>
            <p:nvPr>
              <p:custDataLst>
                <p:tags r:id="rId68"/>
              </p:custDataLst>
            </p:nvPr>
          </p:nvSpPr>
          <p:spPr bwMode="auto">
            <a:xfrm>
              <a:off x="2282825" y="2236788"/>
              <a:ext cx="488950" cy="422275"/>
            </a:xfrm>
            <a:custGeom>
              <a:avLst/>
              <a:gdLst>
                <a:gd name="T0" fmla="*/ 20 w 308"/>
                <a:gd name="T1" fmla="*/ 108 h 266"/>
                <a:gd name="T2" fmla="*/ 64 w 308"/>
                <a:gd name="T3" fmla="*/ 24 h 266"/>
                <a:gd name="T4" fmla="*/ 74 w 308"/>
                <a:gd name="T5" fmla="*/ 0 h 266"/>
                <a:gd name="T6" fmla="*/ 80 w 308"/>
                <a:gd name="T7" fmla="*/ 0 h 266"/>
                <a:gd name="T8" fmla="*/ 100 w 308"/>
                <a:gd name="T9" fmla="*/ 0 h 266"/>
                <a:gd name="T10" fmla="*/ 114 w 308"/>
                <a:gd name="T11" fmla="*/ 6 h 266"/>
                <a:gd name="T12" fmla="*/ 116 w 308"/>
                <a:gd name="T13" fmla="*/ 10 h 266"/>
                <a:gd name="T14" fmla="*/ 116 w 308"/>
                <a:gd name="T15" fmla="*/ 24 h 266"/>
                <a:gd name="T16" fmla="*/ 112 w 308"/>
                <a:gd name="T17" fmla="*/ 70 h 266"/>
                <a:gd name="T18" fmla="*/ 116 w 308"/>
                <a:gd name="T19" fmla="*/ 92 h 266"/>
                <a:gd name="T20" fmla="*/ 118 w 308"/>
                <a:gd name="T21" fmla="*/ 94 h 266"/>
                <a:gd name="T22" fmla="*/ 140 w 308"/>
                <a:gd name="T23" fmla="*/ 92 h 266"/>
                <a:gd name="T24" fmla="*/ 252 w 308"/>
                <a:gd name="T25" fmla="*/ 72 h 266"/>
                <a:gd name="T26" fmla="*/ 280 w 308"/>
                <a:gd name="T27" fmla="*/ 70 h 266"/>
                <a:gd name="T28" fmla="*/ 284 w 308"/>
                <a:gd name="T29" fmla="*/ 72 h 266"/>
                <a:gd name="T30" fmla="*/ 298 w 308"/>
                <a:gd name="T31" fmla="*/ 88 h 266"/>
                <a:gd name="T32" fmla="*/ 300 w 308"/>
                <a:gd name="T33" fmla="*/ 100 h 266"/>
                <a:gd name="T34" fmla="*/ 294 w 308"/>
                <a:gd name="T35" fmla="*/ 110 h 266"/>
                <a:gd name="T36" fmla="*/ 290 w 308"/>
                <a:gd name="T37" fmla="*/ 116 h 266"/>
                <a:gd name="T38" fmla="*/ 248 w 308"/>
                <a:gd name="T39" fmla="*/ 126 h 266"/>
                <a:gd name="T40" fmla="*/ 202 w 308"/>
                <a:gd name="T41" fmla="*/ 140 h 266"/>
                <a:gd name="T42" fmla="*/ 192 w 308"/>
                <a:gd name="T43" fmla="*/ 144 h 266"/>
                <a:gd name="T44" fmla="*/ 190 w 308"/>
                <a:gd name="T45" fmla="*/ 150 h 266"/>
                <a:gd name="T46" fmla="*/ 198 w 308"/>
                <a:gd name="T47" fmla="*/ 154 h 266"/>
                <a:gd name="T48" fmla="*/ 234 w 308"/>
                <a:gd name="T49" fmla="*/ 162 h 266"/>
                <a:gd name="T50" fmla="*/ 302 w 308"/>
                <a:gd name="T51" fmla="*/ 172 h 266"/>
                <a:gd name="T52" fmla="*/ 306 w 308"/>
                <a:gd name="T53" fmla="*/ 176 h 266"/>
                <a:gd name="T54" fmla="*/ 308 w 308"/>
                <a:gd name="T55" fmla="*/ 188 h 266"/>
                <a:gd name="T56" fmla="*/ 300 w 308"/>
                <a:gd name="T57" fmla="*/ 210 h 266"/>
                <a:gd name="T58" fmla="*/ 292 w 308"/>
                <a:gd name="T59" fmla="*/ 218 h 266"/>
                <a:gd name="T60" fmla="*/ 286 w 308"/>
                <a:gd name="T61" fmla="*/ 220 h 266"/>
                <a:gd name="T62" fmla="*/ 238 w 308"/>
                <a:gd name="T63" fmla="*/ 224 h 266"/>
                <a:gd name="T64" fmla="*/ 190 w 308"/>
                <a:gd name="T65" fmla="*/ 226 h 266"/>
                <a:gd name="T66" fmla="*/ 184 w 308"/>
                <a:gd name="T67" fmla="*/ 228 h 266"/>
                <a:gd name="T68" fmla="*/ 210 w 308"/>
                <a:gd name="T69" fmla="*/ 224 h 266"/>
                <a:gd name="T70" fmla="*/ 214 w 308"/>
                <a:gd name="T71" fmla="*/ 226 h 266"/>
                <a:gd name="T72" fmla="*/ 214 w 308"/>
                <a:gd name="T73" fmla="*/ 234 h 266"/>
                <a:gd name="T74" fmla="*/ 206 w 308"/>
                <a:gd name="T75" fmla="*/ 260 h 266"/>
                <a:gd name="T76" fmla="*/ 202 w 308"/>
                <a:gd name="T77" fmla="*/ 266 h 266"/>
                <a:gd name="T78" fmla="*/ 170 w 308"/>
                <a:gd name="T79" fmla="*/ 264 h 266"/>
                <a:gd name="T80" fmla="*/ 72 w 308"/>
                <a:gd name="T81" fmla="*/ 254 h 266"/>
                <a:gd name="T82" fmla="*/ 16 w 308"/>
                <a:gd name="T83" fmla="*/ 242 h 266"/>
                <a:gd name="T84" fmla="*/ 4 w 308"/>
                <a:gd name="T85" fmla="*/ 234 h 266"/>
                <a:gd name="T86" fmla="*/ 2 w 308"/>
                <a:gd name="T87" fmla="*/ 230 h 266"/>
                <a:gd name="T88" fmla="*/ 0 w 308"/>
                <a:gd name="T89" fmla="*/ 204 h 266"/>
                <a:gd name="T90" fmla="*/ 6 w 308"/>
                <a:gd name="T91" fmla="*/ 162 h 266"/>
                <a:gd name="T92" fmla="*/ 20 w 308"/>
                <a:gd name="T93" fmla="*/ 10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8" h="266">
                  <a:moveTo>
                    <a:pt x="20" y="108"/>
                  </a:moveTo>
                  <a:lnTo>
                    <a:pt x="20" y="108"/>
                  </a:lnTo>
                  <a:lnTo>
                    <a:pt x="46" y="60"/>
                  </a:lnTo>
                  <a:lnTo>
                    <a:pt x="64" y="24"/>
                  </a:lnTo>
                  <a:lnTo>
                    <a:pt x="70" y="10"/>
                  </a:lnTo>
                  <a:lnTo>
                    <a:pt x="74" y="0"/>
                  </a:lnTo>
                  <a:lnTo>
                    <a:pt x="74" y="0"/>
                  </a:lnTo>
                  <a:lnTo>
                    <a:pt x="80" y="0"/>
                  </a:lnTo>
                  <a:lnTo>
                    <a:pt x="94" y="0"/>
                  </a:lnTo>
                  <a:lnTo>
                    <a:pt x="100" y="0"/>
                  </a:lnTo>
                  <a:lnTo>
                    <a:pt x="108" y="2"/>
                  </a:lnTo>
                  <a:lnTo>
                    <a:pt x="114" y="6"/>
                  </a:lnTo>
                  <a:lnTo>
                    <a:pt x="116" y="10"/>
                  </a:lnTo>
                  <a:lnTo>
                    <a:pt x="116" y="10"/>
                  </a:lnTo>
                  <a:lnTo>
                    <a:pt x="118" y="16"/>
                  </a:lnTo>
                  <a:lnTo>
                    <a:pt x="116" y="24"/>
                  </a:lnTo>
                  <a:lnTo>
                    <a:pt x="114" y="46"/>
                  </a:lnTo>
                  <a:lnTo>
                    <a:pt x="112" y="70"/>
                  </a:lnTo>
                  <a:lnTo>
                    <a:pt x="112" y="80"/>
                  </a:lnTo>
                  <a:lnTo>
                    <a:pt x="116" y="92"/>
                  </a:lnTo>
                  <a:lnTo>
                    <a:pt x="116" y="92"/>
                  </a:lnTo>
                  <a:lnTo>
                    <a:pt x="118" y="94"/>
                  </a:lnTo>
                  <a:lnTo>
                    <a:pt x="122" y="94"/>
                  </a:lnTo>
                  <a:lnTo>
                    <a:pt x="140" y="92"/>
                  </a:lnTo>
                  <a:lnTo>
                    <a:pt x="194" y="82"/>
                  </a:lnTo>
                  <a:lnTo>
                    <a:pt x="252" y="72"/>
                  </a:lnTo>
                  <a:lnTo>
                    <a:pt x="272" y="70"/>
                  </a:lnTo>
                  <a:lnTo>
                    <a:pt x="280" y="70"/>
                  </a:lnTo>
                  <a:lnTo>
                    <a:pt x="284" y="72"/>
                  </a:lnTo>
                  <a:lnTo>
                    <a:pt x="284" y="72"/>
                  </a:lnTo>
                  <a:lnTo>
                    <a:pt x="294" y="80"/>
                  </a:lnTo>
                  <a:lnTo>
                    <a:pt x="298" y="88"/>
                  </a:lnTo>
                  <a:lnTo>
                    <a:pt x="300" y="94"/>
                  </a:lnTo>
                  <a:lnTo>
                    <a:pt x="300" y="100"/>
                  </a:lnTo>
                  <a:lnTo>
                    <a:pt x="298" y="106"/>
                  </a:lnTo>
                  <a:lnTo>
                    <a:pt x="294" y="110"/>
                  </a:lnTo>
                  <a:lnTo>
                    <a:pt x="290" y="116"/>
                  </a:lnTo>
                  <a:lnTo>
                    <a:pt x="290" y="116"/>
                  </a:lnTo>
                  <a:lnTo>
                    <a:pt x="276" y="120"/>
                  </a:lnTo>
                  <a:lnTo>
                    <a:pt x="248" y="126"/>
                  </a:lnTo>
                  <a:lnTo>
                    <a:pt x="216" y="134"/>
                  </a:lnTo>
                  <a:lnTo>
                    <a:pt x="202" y="140"/>
                  </a:lnTo>
                  <a:lnTo>
                    <a:pt x="192" y="144"/>
                  </a:lnTo>
                  <a:lnTo>
                    <a:pt x="192" y="144"/>
                  </a:lnTo>
                  <a:lnTo>
                    <a:pt x="188" y="148"/>
                  </a:lnTo>
                  <a:lnTo>
                    <a:pt x="190" y="150"/>
                  </a:lnTo>
                  <a:lnTo>
                    <a:pt x="192" y="152"/>
                  </a:lnTo>
                  <a:lnTo>
                    <a:pt x="198" y="154"/>
                  </a:lnTo>
                  <a:lnTo>
                    <a:pt x="214" y="158"/>
                  </a:lnTo>
                  <a:lnTo>
                    <a:pt x="234" y="162"/>
                  </a:lnTo>
                  <a:lnTo>
                    <a:pt x="276" y="168"/>
                  </a:lnTo>
                  <a:lnTo>
                    <a:pt x="302" y="172"/>
                  </a:lnTo>
                  <a:lnTo>
                    <a:pt x="302" y="172"/>
                  </a:lnTo>
                  <a:lnTo>
                    <a:pt x="306" y="176"/>
                  </a:lnTo>
                  <a:lnTo>
                    <a:pt x="308" y="182"/>
                  </a:lnTo>
                  <a:lnTo>
                    <a:pt x="308" y="188"/>
                  </a:lnTo>
                  <a:lnTo>
                    <a:pt x="306" y="196"/>
                  </a:lnTo>
                  <a:lnTo>
                    <a:pt x="300" y="210"/>
                  </a:lnTo>
                  <a:lnTo>
                    <a:pt x="296" y="216"/>
                  </a:lnTo>
                  <a:lnTo>
                    <a:pt x="292" y="218"/>
                  </a:lnTo>
                  <a:lnTo>
                    <a:pt x="292" y="218"/>
                  </a:lnTo>
                  <a:lnTo>
                    <a:pt x="286" y="220"/>
                  </a:lnTo>
                  <a:lnTo>
                    <a:pt x="272" y="222"/>
                  </a:lnTo>
                  <a:lnTo>
                    <a:pt x="238" y="224"/>
                  </a:lnTo>
                  <a:lnTo>
                    <a:pt x="204" y="226"/>
                  </a:lnTo>
                  <a:lnTo>
                    <a:pt x="190" y="226"/>
                  </a:lnTo>
                  <a:lnTo>
                    <a:pt x="184" y="228"/>
                  </a:lnTo>
                  <a:lnTo>
                    <a:pt x="184" y="228"/>
                  </a:lnTo>
                  <a:lnTo>
                    <a:pt x="198" y="224"/>
                  </a:lnTo>
                  <a:lnTo>
                    <a:pt x="210" y="224"/>
                  </a:lnTo>
                  <a:lnTo>
                    <a:pt x="212" y="224"/>
                  </a:lnTo>
                  <a:lnTo>
                    <a:pt x="214" y="226"/>
                  </a:lnTo>
                  <a:lnTo>
                    <a:pt x="214" y="226"/>
                  </a:lnTo>
                  <a:lnTo>
                    <a:pt x="214" y="234"/>
                  </a:lnTo>
                  <a:lnTo>
                    <a:pt x="212" y="248"/>
                  </a:lnTo>
                  <a:lnTo>
                    <a:pt x="206" y="260"/>
                  </a:lnTo>
                  <a:lnTo>
                    <a:pt x="204" y="264"/>
                  </a:lnTo>
                  <a:lnTo>
                    <a:pt x="202" y="266"/>
                  </a:lnTo>
                  <a:lnTo>
                    <a:pt x="202" y="266"/>
                  </a:lnTo>
                  <a:lnTo>
                    <a:pt x="170" y="264"/>
                  </a:lnTo>
                  <a:lnTo>
                    <a:pt x="106" y="260"/>
                  </a:lnTo>
                  <a:lnTo>
                    <a:pt x="72" y="254"/>
                  </a:lnTo>
                  <a:lnTo>
                    <a:pt x="40" y="248"/>
                  </a:lnTo>
                  <a:lnTo>
                    <a:pt x="16" y="242"/>
                  </a:lnTo>
                  <a:lnTo>
                    <a:pt x="8" y="238"/>
                  </a:lnTo>
                  <a:lnTo>
                    <a:pt x="4" y="234"/>
                  </a:lnTo>
                  <a:lnTo>
                    <a:pt x="4" y="234"/>
                  </a:lnTo>
                  <a:lnTo>
                    <a:pt x="2" y="230"/>
                  </a:lnTo>
                  <a:lnTo>
                    <a:pt x="0" y="222"/>
                  </a:lnTo>
                  <a:lnTo>
                    <a:pt x="0" y="204"/>
                  </a:lnTo>
                  <a:lnTo>
                    <a:pt x="2" y="184"/>
                  </a:lnTo>
                  <a:lnTo>
                    <a:pt x="6" y="162"/>
                  </a:lnTo>
                  <a:lnTo>
                    <a:pt x="16" y="124"/>
                  </a:lnTo>
                  <a:lnTo>
                    <a:pt x="20" y="108"/>
                  </a:lnTo>
                  <a:lnTo>
                    <a:pt x="20" y="108"/>
                  </a:lnTo>
                  <a:close/>
                </a:path>
              </a:pathLst>
            </a:custGeom>
            <a:solidFill>
              <a:schemeClr val="accent6"/>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sp>
          <p:nvSpPr>
            <p:cNvPr id="92" name="Freeform 70"/>
            <p:cNvSpPr/>
            <p:nvPr>
              <p:custDataLst>
                <p:tags r:id="rId69"/>
              </p:custDataLst>
            </p:nvPr>
          </p:nvSpPr>
          <p:spPr bwMode="auto">
            <a:xfrm>
              <a:off x="1482725" y="2274888"/>
              <a:ext cx="714375" cy="107950"/>
            </a:xfrm>
            <a:custGeom>
              <a:avLst/>
              <a:gdLst>
                <a:gd name="T0" fmla="*/ 450 w 450"/>
                <a:gd name="T1" fmla="*/ 68 h 68"/>
                <a:gd name="T2" fmla="*/ 450 w 450"/>
                <a:gd name="T3" fmla="*/ 68 h 68"/>
                <a:gd name="T4" fmla="*/ 0 w 450"/>
                <a:gd name="T5" fmla="*/ 0 h 68"/>
                <a:gd name="T6" fmla="*/ 0 w 450"/>
                <a:gd name="T7" fmla="*/ 0 h 68"/>
                <a:gd name="T8" fmla="*/ 56 w 450"/>
                <a:gd name="T9" fmla="*/ 4 h 68"/>
                <a:gd name="T10" fmla="*/ 114 w 450"/>
                <a:gd name="T11" fmla="*/ 8 h 68"/>
                <a:gd name="T12" fmla="*/ 186 w 450"/>
                <a:gd name="T13" fmla="*/ 14 h 68"/>
                <a:gd name="T14" fmla="*/ 262 w 450"/>
                <a:gd name="T15" fmla="*/ 24 h 68"/>
                <a:gd name="T16" fmla="*/ 336 w 450"/>
                <a:gd name="T17" fmla="*/ 36 h 68"/>
                <a:gd name="T18" fmla="*/ 370 w 450"/>
                <a:gd name="T19" fmla="*/ 42 h 68"/>
                <a:gd name="T20" fmla="*/ 400 w 450"/>
                <a:gd name="T21" fmla="*/ 50 h 68"/>
                <a:gd name="T22" fmla="*/ 428 w 450"/>
                <a:gd name="T23" fmla="*/ 58 h 68"/>
                <a:gd name="T24" fmla="*/ 450 w 450"/>
                <a:gd name="T25" fmla="*/ 68 h 68"/>
                <a:gd name="T26" fmla="*/ 450 w 450"/>
                <a:gd name="T2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0" h="68">
                  <a:moveTo>
                    <a:pt x="450" y="68"/>
                  </a:moveTo>
                  <a:lnTo>
                    <a:pt x="450" y="68"/>
                  </a:lnTo>
                  <a:lnTo>
                    <a:pt x="0" y="0"/>
                  </a:lnTo>
                  <a:lnTo>
                    <a:pt x="0" y="0"/>
                  </a:lnTo>
                  <a:lnTo>
                    <a:pt x="56" y="4"/>
                  </a:lnTo>
                  <a:lnTo>
                    <a:pt x="114" y="8"/>
                  </a:lnTo>
                  <a:lnTo>
                    <a:pt x="186" y="14"/>
                  </a:lnTo>
                  <a:lnTo>
                    <a:pt x="262" y="24"/>
                  </a:lnTo>
                  <a:lnTo>
                    <a:pt x="336" y="36"/>
                  </a:lnTo>
                  <a:lnTo>
                    <a:pt x="370" y="42"/>
                  </a:lnTo>
                  <a:lnTo>
                    <a:pt x="400" y="50"/>
                  </a:lnTo>
                  <a:lnTo>
                    <a:pt x="428" y="58"/>
                  </a:lnTo>
                  <a:lnTo>
                    <a:pt x="450" y="68"/>
                  </a:lnTo>
                  <a:lnTo>
                    <a:pt x="450" y="68"/>
                  </a:lnTo>
                  <a:close/>
                </a:path>
              </a:pathLst>
            </a:custGeom>
            <a:solidFill>
              <a:srgbClr val="2E3030"/>
            </a:solidFill>
            <a:ln>
              <a:noFill/>
            </a:ln>
            <a:extLst>
              <a:ext uri="{91240B29-F687-4F45-9708-019B960494DF}">
                <a14:hiddenLine xmlns:a14="http://schemas.microsoft.com/office/drawing/2010/main" w="9525">
                  <a:solidFill>
                    <a:schemeClr val="accent2"/>
                  </a:solidFill>
                  <a:round/>
                </a14:hiddenLine>
              </a:ext>
            </a:extLst>
          </p:spPr>
          <p:txBody>
            <a:bodyPr vert="horz" wrap="square" lIns="91440" tIns="45720" rIns="91440" bIns="45720" numCol="1" anchor="t" anchorCtr="0" compatLnSpc="1"/>
            <a:lstStyle/>
            <a:p>
              <a:endParaRPr lang="zh-CN" altLang="en-US"/>
            </a:p>
          </p:txBody>
        </p:sp>
      </p:grpSp>
      <p:sp>
        <p:nvSpPr>
          <p:cNvPr id="96" name="Freeform 74"/>
          <p:cNvSpPr/>
          <p:nvPr>
            <p:custDataLst>
              <p:tags r:id="rId70"/>
            </p:custDataLst>
          </p:nvPr>
        </p:nvSpPr>
        <p:spPr bwMode="auto">
          <a:xfrm>
            <a:off x="4248785" y="1844040"/>
            <a:ext cx="1054735" cy="343535"/>
          </a:xfrm>
          <a:custGeom>
            <a:avLst/>
            <a:gdLst>
              <a:gd name="T0" fmla="*/ 450 w 1329"/>
              <a:gd name="T1" fmla="*/ 119 h 433"/>
              <a:gd name="T2" fmla="*/ 491 w 1329"/>
              <a:gd name="T3" fmla="*/ 48 h 433"/>
              <a:gd name="T4" fmla="*/ 532 w 1329"/>
              <a:gd name="T5" fmla="*/ 18 h 433"/>
              <a:gd name="T6" fmla="*/ 593 w 1329"/>
              <a:gd name="T7" fmla="*/ 1 h 433"/>
              <a:gd name="T8" fmla="*/ 652 w 1329"/>
              <a:gd name="T9" fmla="*/ 2 h 433"/>
              <a:gd name="T10" fmla="*/ 711 w 1329"/>
              <a:gd name="T11" fmla="*/ 18 h 433"/>
              <a:gd name="T12" fmla="*/ 762 w 1329"/>
              <a:gd name="T13" fmla="*/ 59 h 433"/>
              <a:gd name="T14" fmla="*/ 790 w 1329"/>
              <a:gd name="T15" fmla="*/ 121 h 433"/>
              <a:gd name="T16" fmla="*/ 816 w 1329"/>
              <a:gd name="T17" fmla="*/ 133 h 433"/>
              <a:gd name="T18" fmla="*/ 881 w 1329"/>
              <a:gd name="T19" fmla="*/ 118 h 433"/>
              <a:gd name="T20" fmla="*/ 923 w 1329"/>
              <a:gd name="T21" fmla="*/ 131 h 433"/>
              <a:gd name="T22" fmla="*/ 951 w 1329"/>
              <a:gd name="T23" fmla="*/ 165 h 433"/>
              <a:gd name="T24" fmla="*/ 965 w 1329"/>
              <a:gd name="T25" fmla="*/ 195 h 433"/>
              <a:gd name="T26" fmla="*/ 999 w 1329"/>
              <a:gd name="T27" fmla="*/ 178 h 433"/>
              <a:gd name="T28" fmla="*/ 1028 w 1329"/>
              <a:gd name="T29" fmla="*/ 196 h 433"/>
              <a:gd name="T30" fmla="*/ 1052 w 1329"/>
              <a:gd name="T31" fmla="*/ 209 h 433"/>
              <a:gd name="T32" fmla="*/ 1108 w 1329"/>
              <a:gd name="T33" fmla="*/ 197 h 433"/>
              <a:gd name="T34" fmla="*/ 1153 w 1329"/>
              <a:gd name="T35" fmla="*/ 213 h 433"/>
              <a:gd name="T36" fmla="*/ 1181 w 1329"/>
              <a:gd name="T37" fmla="*/ 247 h 433"/>
              <a:gd name="T38" fmla="*/ 1232 w 1329"/>
              <a:gd name="T39" fmla="*/ 262 h 433"/>
              <a:gd name="T40" fmla="*/ 1304 w 1329"/>
              <a:gd name="T41" fmla="*/ 270 h 433"/>
              <a:gd name="T42" fmla="*/ 1327 w 1329"/>
              <a:gd name="T43" fmla="*/ 295 h 433"/>
              <a:gd name="T44" fmla="*/ 1328 w 1329"/>
              <a:gd name="T45" fmla="*/ 315 h 433"/>
              <a:gd name="T46" fmla="*/ 1304 w 1329"/>
              <a:gd name="T47" fmla="*/ 338 h 433"/>
              <a:gd name="T48" fmla="*/ 1243 w 1329"/>
              <a:gd name="T49" fmla="*/ 352 h 433"/>
              <a:gd name="T50" fmla="*/ 1175 w 1329"/>
              <a:gd name="T51" fmla="*/ 355 h 433"/>
              <a:gd name="T52" fmla="*/ 1072 w 1329"/>
              <a:gd name="T53" fmla="*/ 394 h 433"/>
              <a:gd name="T54" fmla="*/ 968 w 1329"/>
              <a:gd name="T55" fmla="*/ 406 h 433"/>
              <a:gd name="T56" fmla="*/ 898 w 1329"/>
              <a:gd name="T57" fmla="*/ 392 h 433"/>
              <a:gd name="T58" fmla="*/ 846 w 1329"/>
              <a:gd name="T59" fmla="*/ 378 h 433"/>
              <a:gd name="T60" fmla="*/ 731 w 1329"/>
              <a:gd name="T61" fmla="*/ 417 h 433"/>
              <a:gd name="T62" fmla="*/ 600 w 1329"/>
              <a:gd name="T63" fmla="*/ 433 h 433"/>
              <a:gd name="T64" fmla="*/ 495 w 1329"/>
              <a:gd name="T65" fmla="*/ 421 h 433"/>
              <a:gd name="T66" fmla="*/ 388 w 1329"/>
              <a:gd name="T67" fmla="*/ 380 h 433"/>
              <a:gd name="T68" fmla="*/ 307 w 1329"/>
              <a:gd name="T69" fmla="*/ 377 h 433"/>
              <a:gd name="T70" fmla="*/ 199 w 1329"/>
              <a:gd name="T71" fmla="*/ 378 h 433"/>
              <a:gd name="T72" fmla="*/ 88 w 1329"/>
              <a:gd name="T73" fmla="*/ 350 h 433"/>
              <a:gd name="T74" fmla="*/ 23 w 1329"/>
              <a:gd name="T75" fmla="*/ 306 h 433"/>
              <a:gd name="T76" fmla="*/ 0 w 1329"/>
              <a:gd name="T77" fmla="*/ 268 h 433"/>
              <a:gd name="T78" fmla="*/ 8 w 1329"/>
              <a:gd name="T79" fmla="*/ 248 h 433"/>
              <a:gd name="T80" fmla="*/ 40 w 1329"/>
              <a:gd name="T81" fmla="*/ 237 h 433"/>
              <a:gd name="T82" fmla="*/ 117 w 1329"/>
              <a:gd name="T83" fmla="*/ 248 h 433"/>
              <a:gd name="T84" fmla="*/ 123 w 1329"/>
              <a:gd name="T85" fmla="*/ 186 h 433"/>
              <a:gd name="T86" fmla="*/ 163 w 1329"/>
              <a:gd name="T87" fmla="*/ 166 h 433"/>
              <a:gd name="T88" fmla="*/ 210 w 1329"/>
              <a:gd name="T89" fmla="*/ 177 h 433"/>
              <a:gd name="T90" fmla="*/ 217 w 1329"/>
              <a:gd name="T91" fmla="*/ 156 h 433"/>
              <a:gd name="T92" fmla="*/ 236 w 1329"/>
              <a:gd name="T93" fmla="*/ 119 h 433"/>
              <a:gd name="T94" fmla="*/ 274 w 1329"/>
              <a:gd name="T95" fmla="*/ 94 h 433"/>
              <a:gd name="T96" fmla="*/ 321 w 1329"/>
              <a:gd name="T97" fmla="*/ 83 h 433"/>
              <a:gd name="T98" fmla="*/ 372 w 1329"/>
              <a:gd name="T99" fmla="*/ 91 h 433"/>
              <a:gd name="T100" fmla="*/ 416 w 1329"/>
              <a:gd name="T101" fmla="*/ 118 h 433"/>
              <a:gd name="T102" fmla="*/ 443 w 1329"/>
              <a:gd name="T103" fmla="*/ 155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9" h="433">
                <a:moveTo>
                  <a:pt x="443" y="155"/>
                </a:moveTo>
                <a:lnTo>
                  <a:pt x="443" y="155"/>
                </a:lnTo>
                <a:lnTo>
                  <a:pt x="444" y="149"/>
                </a:lnTo>
                <a:lnTo>
                  <a:pt x="447" y="131"/>
                </a:lnTo>
                <a:lnTo>
                  <a:pt x="450" y="119"/>
                </a:lnTo>
                <a:lnTo>
                  <a:pt x="455" y="106"/>
                </a:lnTo>
                <a:lnTo>
                  <a:pt x="462" y="92"/>
                </a:lnTo>
                <a:lnTo>
                  <a:pt x="469" y="77"/>
                </a:lnTo>
                <a:lnTo>
                  <a:pt x="480" y="62"/>
                </a:lnTo>
                <a:lnTo>
                  <a:pt x="491" y="48"/>
                </a:lnTo>
                <a:lnTo>
                  <a:pt x="499" y="41"/>
                </a:lnTo>
                <a:lnTo>
                  <a:pt x="506" y="35"/>
                </a:lnTo>
                <a:lnTo>
                  <a:pt x="514" y="29"/>
                </a:lnTo>
                <a:lnTo>
                  <a:pt x="523" y="23"/>
                </a:lnTo>
                <a:lnTo>
                  <a:pt x="532" y="18"/>
                </a:lnTo>
                <a:lnTo>
                  <a:pt x="543" y="14"/>
                </a:lnTo>
                <a:lnTo>
                  <a:pt x="555" y="10"/>
                </a:lnTo>
                <a:lnTo>
                  <a:pt x="566" y="5"/>
                </a:lnTo>
                <a:lnTo>
                  <a:pt x="579" y="3"/>
                </a:lnTo>
                <a:lnTo>
                  <a:pt x="593" y="1"/>
                </a:lnTo>
                <a:lnTo>
                  <a:pt x="607" y="0"/>
                </a:lnTo>
                <a:lnTo>
                  <a:pt x="622" y="0"/>
                </a:lnTo>
                <a:lnTo>
                  <a:pt x="622" y="0"/>
                </a:lnTo>
                <a:lnTo>
                  <a:pt x="638" y="0"/>
                </a:lnTo>
                <a:lnTo>
                  <a:pt x="652" y="2"/>
                </a:lnTo>
                <a:lnTo>
                  <a:pt x="666" y="4"/>
                </a:lnTo>
                <a:lnTo>
                  <a:pt x="678" y="6"/>
                </a:lnTo>
                <a:lnTo>
                  <a:pt x="690" y="10"/>
                </a:lnTo>
                <a:lnTo>
                  <a:pt x="700" y="14"/>
                </a:lnTo>
                <a:lnTo>
                  <a:pt x="711" y="18"/>
                </a:lnTo>
                <a:lnTo>
                  <a:pt x="720" y="23"/>
                </a:lnTo>
                <a:lnTo>
                  <a:pt x="729" y="29"/>
                </a:lnTo>
                <a:lnTo>
                  <a:pt x="736" y="34"/>
                </a:lnTo>
                <a:lnTo>
                  <a:pt x="750" y="46"/>
                </a:lnTo>
                <a:lnTo>
                  <a:pt x="762" y="59"/>
                </a:lnTo>
                <a:lnTo>
                  <a:pt x="771" y="73"/>
                </a:lnTo>
                <a:lnTo>
                  <a:pt x="778" y="86"/>
                </a:lnTo>
                <a:lnTo>
                  <a:pt x="784" y="98"/>
                </a:lnTo>
                <a:lnTo>
                  <a:pt x="787" y="111"/>
                </a:lnTo>
                <a:lnTo>
                  <a:pt x="790" y="121"/>
                </a:lnTo>
                <a:lnTo>
                  <a:pt x="792" y="137"/>
                </a:lnTo>
                <a:lnTo>
                  <a:pt x="793" y="144"/>
                </a:lnTo>
                <a:lnTo>
                  <a:pt x="793" y="144"/>
                </a:lnTo>
                <a:lnTo>
                  <a:pt x="799" y="140"/>
                </a:lnTo>
                <a:lnTo>
                  <a:pt x="816" y="133"/>
                </a:lnTo>
                <a:lnTo>
                  <a:pt x="826" y="129"/>
                </a:lnTo>
                <a:lnTo>
                  <a:pt x="839" y="125"/>
                </a:lnTo>
                <a:lnTo>
                  <a:pt x="853" y="121"/>
                </a:lnTo>
                <a:lnTo>
                  <a:pt x="866" y="119"/>
                </a:lnTo>
                <a:lnTo>
                  <a:pt x="881" y="118"/>
                </a:lnTo>
                <a:lnTo>
                  <a:pt x="896" y="120"/>
                </a:lnTo>
                <a:lnTo>
                  <a:pt x="902" y="121"/>
                </a:lnTo>
                <a:lnTo>
                  <a:pt x="910" y="125"/>
                </a:lnTo>
                <a:lnTo>
                  <a:pt x="917" y="128"/>
                </a:lnTo>
                <a:lnTo>
                  <a:pt x="923" y="131"/>
                </a:lnTo>
                <a:lnTo>
                  <a:pt x="930" y="136"/>
                </a:lnTo>
                <a:lnTo>
                  <a:pt x="935" y="142"/>
                </a:lnTo>
                <a:lnTo>
                  <a:pt x="941" y="148"/>
                </a:lnTo>
                <a:lnTo>
                  <a:pt x="946" y="155"/>
                </a:lnTo>
                <a:lnTo>
                  <a:pt x="951" y="165"/>
                </a:lnTo>
                <a:lnTo>
                  <a:pt x="955" y="174"/>
                </a:lnTo>
                <a:lnTo>
                  <a:pt x="958" y="185"/>
                </a:lnTo>
                <a:lnTo>
                  <a:pt x="961" y="197"/>
                </a:lnTo>
                <a:lnTo>
                  <a:pt x="961" y="197"/>
                </a:lnTo>
                <a:lnTo>
                  <a:pt x="965" y="195"/>
                </a:lnTo>
                <a:lnTo>
                  <a:pt x="971" y="190"/>
                </a:lnTo>
                <a:lnTo>
                  <a:pt x="981" y="184"/>
                </a:lnTo>
                <a:lnTo>
                  <a:pt x="987" y="182"/>
                </a:lnTo>
                <a:lnTo>
                  <a:pt x="993" y="180"/>
                </a:lnTo>
                <a:lnTo>
                  <a:pt x="999" y="178"/>
                </a:lnTo>
                <a:lnTo>
                  <a:pt x="1006" y="178"/>
                </a:lnTo>
                <a:lnTo>
                  <a:pt x="1011" y="181"/>
                </a:lnTo>
                <a:lnTo>
                  <a:pt x="1017" y="184"/>
                </a:lnTo>
                <a:lnTo>
                  <a:pt x="1023" y="189"/>
                </a:lnTo>
                <a:lnTo>
                  <a:pt x="1028" y="196"/>
                </a:lnTo>
                <a:lnTo>
                  <a:pt x="1031" y="206"/>
                </a:lnTo>
                <a:lnTo>
                  <a:pt x="1034" y="219"/>
                </a:lnTo>
                <a:lnTo>
                  <a:pt x="1034" y="219"/>
                </a:lnTo>
                <a:lnTo>
                  <a:pt x="1040" y="217"/>
                </a:lnTo>
                <a:lnTo>
                  <a:pt x="1052" y="209"/>
                </a:lnTo>
                <a:lnTo>
                  <a:pt x="1062" y="206"/>
                </a:lnTo>
                <a:lnTo>
                  <a:pt x="1072" y="203"/>
                </a:lnTo>
                <a:lnTo>
                  <a:pt x="1084" y="200"/>
                </a:lnTo>
                <a:lnTo>
                  <a:pt x="1096" y="197"/>
                </a:lnTo>
                <a:lnTo>
                  <a:pt x="1108" y="197"/>
                </a:lnTo>
                <a:lnTo>
                  <a:pt x="1121" y="199"/>
                </a:lnTo>
                <a:lnTo>
                  <a:pt x="1135" y="203"/>
                </a:lnTo>
                <a:lnTo>
                  <a:pt x="1141" y="205"/>
                </a:lnTo>
                <a:lnTo>
                  <a:pt x="1147" y="209"/>
                </a:lnTo>
                <a:lnTo>
                  <a:pt x="1153" y="213"/>
                </a:lnTo>
                <a:lnTo>
                  <a:pt x="1159" y="218"/>
                </a:lnTo>
                <a:lnTo>
                  <a:pt x="1165" y="224"/>
                </a:lnTo>
                <a:lnTo>
                  <a:pt x="1171" y="230"/>
                </a:lnTo>
                <a:lnTo>
                  <a:pt x="1176" y="239"/>
                </a:lnTo>
                <a:lnTo>
                  <a:pt x="1181" y="247"/>
                </a:lnTo>
                <a:lnTo>
                  <a:pt x="1185" y="257"/>
                </a:lnTo>
                <a:lnTo>
                  <a:pt x="1190" y="268"/>
                </a:lnTo>
                <a:lnTo>
                  <a:pt x="1190" y="268"/>
                </a:lnTo>
                <a:lnTo>
                  <a:pt x="1211" y="264"/>
                </a:lnTo>
                <a:lnTo>
                  <a:pt x="1232" y="262"/>
                </a:lnTo>
                <a:lnTo>
                  <a:pt x="1256" y="262"/>
                </a:lnTo>
                <a:lnTo>
                  <a:pt x="1269" y="262"/>
                </a:lnTo>
                <a:lnTo>
                  <a:pt x="1281" y="264"/>
                </a:lnTo>
                <a:lnTo>
                  <a:pt x="1293" y="266"/>
                </a:lnTo>
                <a:lnTo>
                  <a:pt x="1304" y="270"/>
                </a:lnTo>
                <a:lnTo>
                  <a:pt x="1313" y="275"/>
                </a:lnTo>
                <a:lnTo>
                  <a:pt x="1321" y="281"/>
                </a:lnTo>
                <a:lnTo>
                  <a:pt x="1323" y="285"/>
                </a:lnTo>
                <a:lnTo>
                  <a:pt x="1326" y="289"/>
                </a:lnTo>
                <a:lnTo>
                  <a:pt x="1327" y="295"/>
                </a:lnTo>
                <a:lnTo>
                  <a:pt x="1329" y="300"/>
                </a:lnTo>
                <a:lnTo>
                  <a:pt x="1329" y="300"/>
                </a:lnTo>
                <a:lnTo>
                  <a:pt x="1329" y="305"/>
                </a:lnTo>
                <a:lnTo>
                  <a:pt x="1329" y="309"/>
                </a:lnTo>
                <a:lnTo>
                  <a:pt x="1328" y="315"/>
                </a:lnTo>
                <a:lnTo>
                  <a:pt x="1326" y="319"/>
                </a:lnTo>
                <a:lnTo>
                  <a:pt x="1324" y="323"/>
                </a:lnTo>
                <a:lnTo>
                  <a:pt x="1321" y="326"/>
                </a:lnTo>
                <a:lnTo>
                  <a:pt x="1313" y="333"/>
                </a:lnTo>
                <a:lnTo>
                  <a:pt x="1304" y="338"/>
                </a:lnTo>
                <a:lnTo>
                  <a:pt x="1293" y="342"/>
                </a:lnTo>
                <a:lnTo>
                  <a:pt x="1281" y="346"/>
                </a:lnTo>
                <a:lnTo>
                  <a:pt x="1269" y="349"/>
                </a:lnTo>
                <a:lnTo>
                  <a:pt x="1256" y="351"/>
                </a:lnTo>
                <a:lnTo>
                  <a:pt x="1243" y="352"/>
                </a:lnTo>
                <a:lnTo>
                  <a:pt x="1218" y="353"/>
                </a:lnTo>
                <a:lnTo>
                  <a:pt x="1197" y="353"/>
                </a:lnTo>
                <a:lnTo>
                  <a:pt x="1183" y="351"/>
                </a:lnTo>
                <a:lnTo>
                  <a:pt x="1183" y="351"/>
                </a:lnTo>
                <a:lnTo>
                  <a:pt x="1175" y="355"/>
                </a:lnTo>
                <a:lnTo>
                  <a:pt x="1152" y="366"/>
                </a:lnTo>
                <a:lnTo>
                  <a:pt x="1136" y="373"/>
                </a:lnTo>
                <a:lnTo>
                  <a:pt x="1117" y="380"/>
                </a:lnTo>
                <a:lnTo>
                  <a:pt x="1096" y="388"/>
                </a:lnTo>
                <a:lnTo>
                  <a:pt x="1072" y="394"/>
                </a:lnTo>
                <a:lnTo>
                  <a:pt x="1048" y="399"/>
                </a:lnTo>
                <a:lnTo>
                  <a:pt x="1022" y="403"/>
                </a:lnTo>
                <a:lnTo>
                  <a:pt x="995" y="406"/>
                </a:lnTo>
                <a:lnTo>
                  <a:pt x="981" y="406"/>
                </a:lnTo>
                <a:lnTo>
                  <a:pt x="968" y="406"/>
                </a:lnTo>
                <a:lnTo>
                  <a:pt x="954" y="404"/>
                </a:lnTo>
                <a:lnTo>
                  <a:pt x="939" y="402"/>
                </a:lnTo>
                <a:lnTo>
                  <a:pt x="925" y="399"/>
                </a:lnTo>
                <a:lnTo>
                  <a:pt x="912" y="396"/>
                </a:lnTo>
                <a:lnTo>
                  <a:pt x="898" y="392"/>
                </a:lnTo>
                <a:lnTo>
                  <a:pt x="884" y="387"/>
                </a:lnTo>
                <a:lnTo>
                  <a:pt x="872" y="380"/>
                </a:lnTo>
                <a:lnTo>
                  <a:pt x="858" y="373"/>
                </a:lnTo>
                <a:lnTo>
                  <a:pt x="858" y="373"/>
                </a:lnTo>
                <a:lnTo>
                  <a:pt x="846" y="378"/>
                </a:lnTo>
                <a:lnTo>
                  <a:pt x="832" y="384"/>
                </a:lnTo>
                <a:lnTo>
                  <a:pt x="813" y="392"/>
                </a:lnTo>
                <a:lnTo>
                  <a:pt x="789" y="400"/>
                </a:lnTo>
                <a:lnTo>
                  <a:pt x="762" y="409"/>
                </a:lnTo>
                <a:lnTo>
                  <a:pt x="731" y="417"/>
                </a:lnTo>
                <a:lnTo>
                  <a:pt x="696" y="425"/>
                </a:lnTo>
                <a:lnTo>
                  <a:pt x="659" y="430"/>
                </a:lnTo>
                <a:lnTo>
                  <a:pt x="640" y="431"/>
                </a:lnTo>
                <a:lnTo>
                  <a:pt x="620" y="433"/>
                </a:lnTo>
                <a:lnTo>
                  <a:pt x="600" y="433"/>
                </a:lnTo>
                <a:lnTo>
                  <a:pt x="580" y="433"/>
                </a:lnTo>
                <a:lnTo>
                  <a:pt x="559" y="431"/>
                </a:lnTo>
                <a:lnTo>
                  <a:pt x="538" y="429"/>
                </a:lnTo>
                <a:lnTo>
                  <a:pt x="517" y="426"/>
                </a:lnTo>
                <a:lnTo>
                  <a:pt x="495" y="421"/>
                </a:lnTo>
                <a:lnTo>
                  <a:pt x="473" y="416"/>
                </a:lnTo>
                <a:lnTo>
                  <a:pt x="452" y="410"/>
                </a:lnTo>
                <a:lnTo>
                  <a:pt x="430" y="401"/>
                </a:lnTo>
                <a:lnTo>
                  <a:pt x="409" y="392"/>
                </a:lnTo>
                <a:lnTo>
                  <a:pt x="388" y="380"/>
                </a:lnTo>
                <a:lnTo>
                  <a:pt x="367" y="368"/>
                </a:lnTo>
                <a:lnTo>
                  <a:pt x="367" y="368"/>
                </a:lnTo>
                <a:lnTo>
                  <a:pt x="359" y="370"/>
                </a:lnTo>
                <a:lnTo>
                  <a:pt x="338" y="373"/>
                </a:lnTo>
                <a:lnTo>
                  <a:pt x="307" y="377"/>
                </a:lnTo>
                <a:lnTo>
                  <a:pt x="288" y="379"/>
                </a:lnTo>
                <a:lnTo>
                  <a:pt x="268" y="380"/>
                </a:lnTo>
                <a:lnTo>
                  <a:pt x="246" y="380"/>
                </a:lnTo>
                <a:lnTo>
                  <a:pt x="223" y="380"/>
                </a:lnTo>
                <a:lnTo>
                  <a:pt x="199" y="378"/>
                </a:lnTo>
                <a:lnTo>
                  <a:pt x="174" y="375"/>
                </a:lnTo>
                <a:lnTo>
                  <a:pt x="149" y="370"/>
                </a:lnTo>
                <a:lnTo>
                  <a:pt x="125" y="363"/>
                </a:lnTo>
                <a:lnTo>
                  <a:pt x="100" y="355"/>
                </a:lnTo>
                <a:lnTo>
                  <a:pt x="88" y="350"/>
                </a:lnTo>
                <a:lnTo>
                  <a:pt x="76" y="343"/>
                </a:lnTo>
                <a:lnTo>
                  <a:pt x="76" y="343"/>
                </a:lnTo>
                <a:lnTo>
                  <a:pt x="55" y="331"/>
                </a:lnTo>
                <a:lnTo>
                  <a:pt x="37" y="319"/>
                </a:lnTo>
                <a:lnTo>
                  <a:pt x="23" y="306"/>
                </a:lnTo>
                <a:lnTo>
                  <a:pt x="13" y="295"/>
                </a:lnTo>
                <a:lnTo>
                  <a:pt x="5" y="284"/>
                </a:lnTo>
                <a:lnTo>
                  <a:pt x="3" y="279"/>
                </a:lnTo>
                <a:lnTo>
                  <a:pt x="1" y="274"/>
                </a:lnTo>
                <a:lnTo>
                  <a:pt x="0" y="268"/>
                </a:lnTo>
                <a:lnTo>
                  <a:pt x="0" y="264"/>
                </a:lnTo>
                <a:lnTo>
                  <a:pt x="1" y="260"/>
                </a:lnTo>
                <a:lnTo>
                  <a:pt x="3" y="256"/>
                </a:lnTo>
                <a:lnTo>
                  <a:pt x="5" y="252"/>
                </a:lnTo>
                <a:lnTo>
                  <a:pt x="8" y="248"/>
                </a:lnTo>
                <a:lnTo>
                  <a:pt x="12" y="245"/>
                </a:lnTo>
                <a:lnTo>
                  <a:pt x="16" y="243"/>
                </a:lnTo>
                <a:lnTo>
                  <a:pt x="21" y="241"/>
                </a:lnTo>
                <a:lnTo>
                  <a:pt x="26" y="239"/>
                </a:lnTo>
                <a:lnTo>
                  <a:pt x="40" y="237"/>
                </a:lnTo>
                <a:lnTo>
                  <a:pt x="56" y="237"/>
                </a:lnTo>
                <a:lnTo>
                  <a:pt x="74" y="238"/>
                </a:lnTo>
                <a:lnTo>
                  <a:pt x="95" y="242"/>
                </a:lnTo>
                <a:lnTo>
                  <a:pt x="117" y="248"/>
                </a:lnTo>
                <a:lnTo>
                  <a:pt x="117" y="248"/>
                </a:lnTo>
                <a:lnTo>
                  <a:pt x="114" y="232"/>
                </a:lnTo>
                <a:lnTo>
                  <a:pt x="113" y="218"/>
                </a:lnTo>
                <a:lnTo>
                  <a:pt x="114" y="205"/>
                </a:lnTo>
                <a:lnTo>
                  <a:pt x="117" y="195"/>
                </a:lnTo>
                <a:lnTo>
                  <a:pt x="123" y="186"/>
                </a:lnTo>
                <a:lnTo>
                  <a:pt x="128" y="180"/>
                </a:lnTo>
                <a:lnTo>
                  <a:pt x="135" y="173"/>
                </a:lnTo>
                <a:lnTo>
                  <a:pt x="144" y="170"/>
                </a:lnTo>
                <a:lnTo>
                  <a:pt x="153" y="167"/>
                </a:lnTo>
                <a:lnTo>
                  <a:pt x="163" y="166"/>
                </a:lnTo>
                <a:lnTo>
                  <a:pt x="172" y="166"/>
                </a:lnTo>
                <a:lnTo>
                  <a:pt x="182" y="168"/>
                </a:lnTo>
                <a:lnTo>
                  <a:pt x="192" y="170"/>
                </a:lnTo>
                <a:lnTo>
                  <a:pt x="201" y="173"/>
                </a:lnTo>
                <a:lnTo>
                  <a:pt x="210" y="177"/>
                </a:lnTo>
                <a:lnTo>
                  <a:pt x="218" y="183"/>
                </a:lnTo>
                <a:lnTo>
                  <a:pt x="218" y="183"/>
                </a:lnTo>
                <a:lnTo>
                  <a:pt x="217" y="173"/>
                </a:lnTo>
                <a:lnTo>
                  <a:pt x="216" y="165"/>
                </a:lnTo>
                <a:lnTo>
                  <a:pt x="217" y="156"/>
                </a:lnTo>
                <a:lnTo>
                  <a:pt x="219" y="148"/>
                </a:lnTo>
                <a:lnTo>
                  <a:pt x="222" y="139"/>
                </a:lnTo>
                <a:lnTo>
                  <a:pt x="225" y="132"/>
                </a:lnTo>
                <a:lnTo>
                  <a:pt x="230" y="126"/>
                </a:lnTo>
                <a:lnTo>
                  <a:pt x="236" y="119"/>
                </a:lnTo>
                <a:lnTo>
                  <a:pt x="242" y="113"/>
                </a:lnTo>
                <a:lnTo>
                  <a:pt x="249" y="108"/>
                </a:lnTo>
                <a:lnTo>
                  <a:pt x="257" y="102"/>
                </a:lnTo>
                <a:lnTo>
                  <a:pt x="264" y="98"/>
                </a:lnTo>
                <a:lnTo>
                  <a:pt x="274" y="94"/>
                </a:lnTo>
                <a:lnTo>
                  <a:pt x="282" y="91"/>
                </a:lnTo>
                <a:lnTo>
                  <a:pt x="292" y="88"/>
                </a:lnTo>
                <a:lnTo>
                  <a:pt x="301" y="86"/>
                </a:lnTo>
                <a:lnTo>
                  <a:pt x="311" y="84"/>
                </a:lnTo>
                <a:lnTo>
                  <a:pt x="321" y="83"/>
                </a:lnTo>
                <a:lnTo>
                  <a:pt x="332" y="83"/>
                </a:lnTo>
                <a:lnTo>
                  <a:pt x="341" y="84"/>
                </a:lnTo>
                <a:lnTo>
                  <a:pt x="352" y="86"/>
                </a:lnTo>
                <a:lnTo>
                  <a:pt x="361" y="88"/>
                </a:lnTo>
                <a:lnTo>
                  <a:pt x="372" y="91"/>
                </a:lnTo>
                <a:lnTo>
                  <a:pt x="381" y="94"/>
                </a:lnTo>
                <a:lnTo>
                  <a:pt x="391" y="99"/>
                </a:lnTo>
                <a:lnTo>
                  <a:pt x="399" y="105"/>
                </a:lnTo>
                <a:lnTo>
                  <a:pt x="408" y="111"/>
                </a:lnTo>
                <a:lnTo>
                  <a:pt x="416" y="118"/>
                </a:lnTo>
                <a:lnTo>
                  <a:pt x="424" y="126"/>
                </a:lnTo>
                <a:lnTo>
                  <a:pt x="431" y="135"/>
                </a:lnTo>
                <a:lnTo>
                  <a:pt x="437" y="145"/>
                </a:lnTo>
                <a:lnTo>
                  <a:pt x="443" y="155"/>
                </a:lnTo>
                <a:lnTo>
                  <a:pt x="443" y="155"/>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97" name="Freeform 74"/>
          <p:cNvSpPr/>
          <p:nvPr>
            <p:custDataLst>
              <p:tags r:id="rId71"/>
            </p:custDataLst>
          </p:nvPr>
        </p:nvSpPr>
        <p:spPr bwMode="auto">
          <a:xfrm>
            <a:off x="2562860" y="2977515"/>
            <a:ext cx="591185" cy="192405"/>
          </a:xfrm>
          <a:custGeom>
            <a:avLst/>
            <a:gdLst>
              <a:gd name="T0" fmla="*/ 450 w 1329"/>
              <a:gd name="T1" fmla="*/ 119 h 433"/>
              <a:gd name="T2" fmla="*/ 491 w 1329"/>
              <a:gd name="T3" fmla="*/ 48 h 433"/>
              <a:gd name="T4" fmla="*/ 532 w 1329"/>
              <a:gd name="T5" fmla="*/ 18 h 433"/>
              <a:gd name="T6" fmla="*/ 593 w 1329"/>
              <a:gd name="T7" fmla="*/ 1 h 433"/>
              <a:gd name="T8" fmla="*/ 652 w 1329"/>
              <a:gd name="T9" fmla="*/ 2 h 433"/>
              <a:gd name="T10" fmla="*/ 711 w 1329"/>
              <a:gd name="T11" fmla="*/ 18 h 433"/>
              <a:gd name="T12" fmla="*/ 762 w 1329"/>
              <a:gd name="T13" fmla="*/ 59 h 433"/>
              <a:gd name="T14" fmla="*/ 790 w 1329"/>
              <a:gd name="T15" fmla="*/ 121 h 433"/>
              <a:gd name="T16" fmla="*/ 816 w 1329"/>
              <a:gd name="T17" fmla="*/ 133 h 433"/>
              <a:gd name="T18" fmla="*/ 881 w 1329"/>
              <a:gd name="T19" fmla="*/ 118 h 433"/>
              <a:gd name="T20" fmla="*/ 923 w 1329"/>
              <a:gd name="T21" fmla="*/ 131 h 433"/>
              <a:gd name="T22" fmla="*/ 951 w 1329"/>
              <a:gd name="T23" fmla="*/ 165 h 433"/>
              <a:gd name="T24" fmla="*/ 965 w 1329"/>
              <a:gd name="T25" fmla="*/ 195 h 433"/>
              <a:gd name="T26" fmla="*/ 999 w 1329"/>
              <a:gd name="T27" fmla="*/ 178 h 433"/>
              <a:gd name="T28" fmla="*/ 1028 w 1329"/>
              <a:gd name="T29" fmla="*/ 196 h 433"/>
              <a:gd name="T30" fmla="*/ 1052 w 1329"/>
              <a:gd name="T31" fmla="*/ 209 h 433"/>
              <a:gd name="T32" fmla="*/ 1108 w 1329"/>
              <a:gd name="T33" fmla="*/ 197 h 433"/>
              <a:gd name="T34" fmla="*/ 1153 w 1329"/>
              <a:gd name="T35" fmla="*/ 213 h 433"/>
              <a:gd name="T36" fmla="*/ 1181 w 1329"/>
              <a:gd name="T37" fmla="*/ 247 h 433"/>
              <a:gd name="T38" fmla="*/ 1232 w 1329"/>
              <a:gd name="T39" fmla="*/ 262 h 433"/>
              <a:gd name="T40" fmla="*/ 1304 w 1329"/>
              <a:gd name="T41" fmla="*/ 270 h 433"/>
              <a:gd name="T42" fmla="*/ 1327 w 1329"/>
              <a:gd name="T43" fmla="*/ 295 h 433"/>
              <a:gd name="T44" fmla="*/ 1328 w 1329"/>
              <a:gd name="T45" fmla="*/ 315 h 433"/>
              <a:gd name="T46" fmla="*/ 1304 w 1329"/>
              <a:gd name="T47" fmla="*/ 338 h 433"/>
              <a:gd name="T48" fmla="*/ 1243 w 1329"/>
              <a:gd name="T49" fmla="*/ 352 h 433"/>
              <a:gd name="T50" fmla="*/ 1175 w 1329"/>
              <a:gd name="T51" fmla="*/ 355 h 433"/>
              <a:gd name="T52" fmla="*/ 1072 w 1329"/>
              <a:gd name="T53" fmla="*/ 394 h 433"/>
              <a:gd name="T54" fmla="*/ 968 w 1329"/>
              <a:gd name="T55" fmla="*/ 406 h 433"/>
              <a:gd name="T56" fmla="*/ 898 w 1329"/>
              <a:gd name="T57" fmla="*/ 392 h 433"/>
              <a:gd name="T58" fmla="*/ 846 w 1329"/>
              <a:gd name="T59" fmla="*/ 378 h 433"/>
              <a:gd name="T60" fmla="*/ 731 w 1329"/>
              <a:gd name="T61" fmla="*/ 417 h 433"/>
              <a:gd name="T62" fmla="*/ 600 w 1329"/>
              <a:gd name="T63" fmla="*/ 433 h 433"/>
              <a:gd name="T64" fmla="*/ 495 w 1329"/>
              <a:gd name="T65" fmla="*/ 421 h 433"/>
              <a:gd name="T66" fmla="*/ 388 w 1329"/>
              <a:gd name="T67" fmla="*/ 380 h 433"/>
              <a:gd name="T68" fmla="*/ 307 w 1329"/>
              <a:gd name="T69" fmla="*/ 377 h 433"/>
              <a:gd name="T70" fmla="*/ 199 w 1329"/>
              <a:gd name="T71" fmla="*/ 378 h 433"/>
              <a:gd name="T72" fmla="*/ 88 w 1329"/>
              <a:gd name="T73" fmla="*/ 350 h 433"/>
              <a:gd name="T74" fmla="*/ 23 w 1329"/>
              <a:gd name="T75" fmla="*/ 306 h 433"/>
              <a:gd name="T76" fmla="*/ 0 w 1329"/>
              <a:gd name="T77" fmla="*/ 268 h 433"/>
              <a:gd name="T78" fmla="*/ 8 w 1329"/>
              <a:gd name="T79" fmla="*/ 248 h 433"/>
              <a:gd name="T80" fmla="*/ 40 w 1329"/>
              <a:gd name="T81" fmla="*/ 237 h 433"/>
              <a:gd name="T82" fmla="*/ 117 w 1329"/>
              <a:gd name="T83" fmla="*/ 248 h 433"/>
              <a:gd name="T84" fmla="*/ 123 w 1329"/>
              <a:gd name="T85" fmla="*/ 186 h 433"/>
              <a:gd name="T86" fmla="*/ 163 w 1329"/>
              <a:gd name="T87" fmla="*/ 166 h 433"/>
              <a:gd name="T88" fmla="*/ 210 w 1329"/>
              <a:gd name="T89" fmla="*/ 177 h 433"/>
              <a:gd name="T90" fmla="*/ 217 w 1329"/>
              <a:gd name="T91" fmla="*/ 156 h 433"/>
              <a:gd name="T92" fmla="*/ 236 w 1329"/>
              <a:gd name="T93" fmla="*/ 119 h 433"/>
              <a:gd name="T94" fmla="*/ 274 w 1329"/>
              <a:gd name="T95" fmla="*/ 94 h 433"/>
              <a:gd name="T96" fmla="*/ 321 w 1329"/>
              <a:gd name="T97" fmla="*/ 83 h 433"/>
              <a:gd name="T98" fmla="*/ 372 w 1329"/>
              <a:gd name="T99" fmla="*/ 91 h 433"/>
              <a:gd name="T100" fmla="*/ 416 w 1329"/>
              <a:gd name="T101" fmla="*/ 118 h 433"/>
              <a:gd name="T102" fmla="*/ 443 w 1329"/>
              <a:gd name="T103" fmla="*/ 155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9" h="433">
                <a:moveTo>
                  <a:pt x="443" y="155"/>
                </a:moveTo>
                <a:lnTo>
                  <a:pt x="443" y="155"/>
                </a:lnTo>
                <a:lnTo>
                  <a:pt x="444" y="149"/>
                </a:lnTo>
                <a:lnTo>
                  <a:pt x="447" y="131"/>
                </a:lnTo>
                <a:lnTo>
                  <a:pt x="450" y="119"/>
                </a:lnTo>
                <a:lnTo>
                  <a:pt x="455" y="106"/>
                </a:lnTo>
                <a:lnTo>
                  <a:pt x="462" y="92"/>
                </a:lnTo>
                <a:lnTo>
                  <a:pt x="469" y="77"/>
                </a:lnTo>
                <a:lnTo>
                  <a:pt x="480" y="62"/>
                </a:lnTo>
                <a:lnTo>
                  <a:pt x="491" y="48"/>
                </a:lnTo>
                <a:lnTo>
                  <a:pt x="499" y="41"/>
                </a:lnTo>
                <a:lnTo>
                  <a:pt x="506" y="35"/>
                </a:lnTo>
                <a:lnTo>
                  <a:pt x="514" y="29"/>
                </a:lnTo>
                <a:lnTo>
                  <a:pt x="523" y="23"/>
                </a:lnTo>
                <a:lnTo>
                  <a:pt x="532" y="18"/>
                </a:lnTo>
                <a:lnTo>
                  <a:pt x="543" y="14"/>
                </a:lnTo>
                <a:lnTo>
                  <a:pt x="555" y="10"/>
                </a:lnTo>
                <a:lnTo>
                  <a:pt x="566" y="5"/>
                </a:lnTo>
                <a:lnTo>
                  <a:pt x="579" y="3"/>
                </a:lnTo>
                <a:lnTo>
                  <a:pt x="593" y="1"/>
                </a:lnTo>
                <a:lnTo>
                  <a:pt x="607" y="0"/>
                </a:lnTo>
                <a:lnTo>
                  <a:pt x="622" y="0"/>
                </a:lnTo>
                <a:lnTo>
                  <a:pt x="622" y="0"/>
                </a:lnTo>
                <a:lnTo>
                  <a:pt x="638" y="0"/>
                </a:lnTo>
                <a:lnTo>
                  <a:pt x="652" y="2"/>
                </a:lnTo>
                <a:lnTo>
                  <a:pt x="666" y="4"/>
                </a:lnTo>
                <a:lnTo>
                  <a:pt x="678" y="6"/>
                </a:lnTo>
                <a:lnTo>
                  <a:pt x="690" y="10"/>
                </a:lnTo>
                <a:lnTo>
                  <a:pt x="700" y="14"/>
                </a:lnTo>
                <a:lnTo>
                  <a:pt x="711" y="18"/>
                </a:lnTo>
                <a:lnTo>
                  <a:pt x="720" y="23"/>
                </a:lnTo>
                <a:lnTo>
                  <a:pt x="729" y="29"/>
                </a:lnTo>
                <a:lnTo>
                  <a:pt x="736" y="34"/>
                </a:lnTo>
                <a:lnTo>
                  <a:pt x="750" y="46"/>
                </a:lnTo>
                <a:lnTo>
                  <a:pt x="762" y="59"/>
                </a:lnTo>
                <a:lnTo>
                  <a:pt x="771" y="73"/>
                </a:lnTo>
                <a:lnTo>
                  <a:pt x="778" y="86"/>
                </a:lnTo>
                <a:lnTo>
                  <a:pt x="784" y="98"/>
                </a:lnTo>
                <a:lnTo>
                  <a:pt x="787" y="111"/>
                </a:lnTo>
                <a:lnTo>
                  <a:pt x="790" y="121"/>
                </a:lnTo>
                <a:lnTo>
                  <a:pt x="792" y="137"/>
                </a:lnTo>
                <a:lnTo>
                  <a:pt x="793" y="144"/>
                </a:lnTo>
                <a:lnTo>
                  <a:pt x="793" y="144"/>
                </a:lnTo>
                <a:lnTo>
                  <a:pt x="799" y="140"/>
                </a:lnTo>
                <a:lnTo>
                  <a:pt x="816" y="133"/>
                </a:lnTo>
                <a:lnTo>
                  <a:pt x="826" y="129"/>
                </a:lnTo>
                <a:lnTo>
                  <a:pt x="839" y="125"/>
                </a:lnTo>
                <a:lnTo>
                  <a:pt x="853" y="121"/>
                </a:lnTo>
                <a:lnTo>
                  <a:pt x="866" y="119"/>
                </a:lnTo>
                <a:lnTo>
                  <a:pt x="881" y="118"/>
                </a:lnTo>
                <a:lnTo>
                  <a:pt x="896" y="120"/>
                </a:lnTo>
                <a:lnTo>
                  <a:pt x="902" y="121"/>
                </a:lnTo>
                <a:lnTo>
                  <a:pt x="910" y="125"/>
                </a:lnTo>
                <a:lnTo>
                  <a:pt x="917" y="128"/>
                </a:lnTo>
                <a:lnTo>
                  <a:pt x="923" y="131"/>
                </a:lnTo>
                <a:lnTo>
                  <a:pt x="930" y="136"/>
                </a:lnTo>
                <a:lnTo>
                  <a:pt x="935" y="142"/>
                </a:lnTo>
                <a:lnTo>
                  <a:pt x="941" y="148"/>
                </a:lnTo>
                <a:lnTo>
                  <a:pt x="946" y="155"/>
                </a:lnTo>
                <a:lnTo>
                  <a:pt x="951" y="165"/>
                </a:lnTo>
                <a:lnTo>
                  <a:pt x="955" y="174"/>
                </a:lnTo>
                <a:lnTo>
                  <a:pt x="958" y="185"/>
                </a:lnTo>
                <a:lnTo>
                  <a:pt x="961" y="197"/>
                </a:lnTo>
                <a:lnTo>
                  <a:pt x="961" y="197"/>
                </a:lnTo>
                <a:lnTo>
                  <a:pt x="965" y="195"/>
                </a:lnTo>
                <a:lnTo>
                  <a:pt x="971" y="190"/>
                </a:lnTo>
                <a:lnTo>
                  <a:pt x="981" y="184"/>
                </a:lnTo>
                <a:lnTo>
                  <a:pt x="987" y="182"/>
                </a:lnTo>
                <a:lnTo>
                  <a:pt x="993" y="180"/>
                </a:lnTo>
                <a:lnTo>
                  <a:pt x="999" y="178"/>
                </a:lnTo>
                <a:lnTo>
                  <a:pt x="1006" y="178"/>
                </a:lnTo>
                <a:lnTo>
                  <a:pt x="1011" y="181"/>
                </a:lnTo>
                <a:lnTo>
                  <a:pt x="1017" y="184"/>
                </a:lnTo>
                <a:lnTo>
                  <a:pt x="1023" y="189"/>
                </a:lnTo>
                <a:lnTo>
                  <a:pt x="1028" y="196"/>
                </a:lnTo>
                <a:lnTo>
                  <a:pt x="1031" y="206"/>
                </a:lnTo>
                <a:lnTo>
                  <a:pt x="1034" y="219"/>
                </a:lnTo>
                <a:lnTo>
                  <a:pt x="1034" y="219"/>
                </a:lnTo>
                <a:lnTo>
                  <a:pt x="1040" y="217"/>
                </a:lnTo>
                <a:lnTo>
                  <a:pt x="1052" y="209"/>
                </a:lnTo>
                <a:lnTo>
                  <a:pt x="1062" y="206"/>
                </a:lnTo>
                <a:lnTo>
                  <a:pt x="1072" y="203"/>
                </a:lnTo>
                <a:lnTo>
                  <a:pt x="1084" y="200"/>
                </a:lnTo>
                <a:lnTo>
                  <a:pt x="1096" y="197"/>
                </a:lnTo>
                <a:lnTo>
                  <a:pt x="1108" y="197"/>
                </a:lnTo>
                <a:lnTo>
                  <a:pt x="1121" y="199"/>
                </a:lnTo>
                <a:lnTo>
                  <a:pt x="1135" y="203"/>
                </a:lnTo>
                <a:lnTo>
                  <a:pt x="1141" y="205"/>
                </a:lnTo>
                <a:lnTo>
                  <a:pt x="1147" y="209"/>
                </a:lnTo>
                <a:lnTo>
                  <a:pt x="1153" y="213"/>
                </a:lnTo>
                <a:lnTo>
                  <a:pt x="1159" y="218"/>
                </a:lnTo>
                <a:lnTo>
                  <a:pt x="1165" y="224"/>
                </a:lnTo>
                <a:lnTo>
                  <a:pt x="1171" y="230"/>
                </a:lnTo>
                <a:lnTo>
                  <a:pt x="1176" y="239"/>
                </a:lnTo>
                <a:lnTo>
                  <a:pt x="1181" y="247"/>
                </a:lnTo>
                <a:lnTo>
                  <a:pt x="1185" y="257"/>
                </a:lnTo>
                <a:lnTo>
                  <a:pt x="1190" y="268"/>
                </a:lnTo>
                <a:lnTo>
                  <a:pt x="1190" y="268"/>
                </a:lnTo>
                <a:lnTo>
                  <a:pt x="1211" y="264"/>
                </a:lnTo>
                <a:lnTo>
                  <a:pt x="1232" y="262"/>
                </a:lnTo>
                <a:lnTo>
                  <a:pt x="1256" y="262"/>
                </a:lnTo>
                <a:lnTo>
                  <a:pt x="1269" y="262"/>
                </a:lnTo>
                <a:lnTo>
                  <a:pt x="1281" y="264"/>
                </a:lnTo>
                <a:lnTo>
                  <a:pt x="1293" y="266"/>
                </a:lnTo>
                <a:lnTo>
                  <a:pt x="1304" y="270"/>
                </a:lnTo>
                <a:lnTo>
                  <a:pt x="1313" y="275"/>
                </a:lnTo>
                <a:lnTo>
                  <a:pt x="1321" y="281"/>
                </a:lnTo>
                <a:lnTo>
                  <a:pt x="1323" y="285"/>
                </a:lnTo>
                <a:lnTo>
                  <a:pt x="1326" y="289"/>
                </a:lnTo>
                <a:lnTo>
                  <a:pt x="1327" y="295"/>
                </a:lnTo>
                <a:lnTo>
                  <a:pt x="1329" y="300"/>
                </a:lnTo>
                <a:lnTo>
                  <a:pt x="1329" y="300"/>
                </a:lnTo>
                <a:lnTo>
                  <a:pt x="1329" y="305"/>
                </a:lnTo>
                <a:lnTo>
                  <a:pt x="1329" y="309"/>
                </a:lnTo>
                <a:lnTo>
                  <a:pt x="1328" y="315"/>
                </a:lnTo>
                <a:lnTo>
                  <a:pt x="1326" y="319"/>
                </a:lnTo>
                <a:lnTo>
                  <a:pt x="1324" y="323"/>
                </a:lnTo>
                <a:lnTo>
                  <a:pt x="1321" y="326"/>
                </a:lnTo>
                <a:lnTo>
                  <a:pt x="1313" y="333"/>
                </a:lnTo>
                <a:lnTo>
                  <a:pt x="1304" y="338"/>
                </a:lnTo>
                <a:lnTo>
                  <a:pt x="1293" y="342"/>
                </a:lnTo>
                <a:lnTo>
                  <a:pt x="1281" y="346"/>
                </a:lnTo>
                <a:lnTo>
                  <a:pt x="1269" y="349"/>
                </a:lnTo>
                <a:lnTo>
                  <a:pt x="1256" y="351"/>
                </a:lnTo>
                <a:lnTo>
                  <a:pt x="1243" y="352"/>
                </a:lnTo>
                <a:lnTo>
                  <a:pt x="1218" y="353"/>
                </a:lnTo>
                <a:lnTo>
                  <a:pt x="1197" y="353"/>
                </a:lnTo>
                <a:lnTo>
                  <a:pt x="1183" y="351"/>
                </a:lnTo>
                <a:lnTo>
                  <a:pt x="1183" y="351"/>
                </a:lnTo>
                <a:lnTo>
                  <a:pt x="1175" y="355"/>
                </a:lnTo>
                <a:lnTo>
                  <a:pt x="1152" y="366"/>
                </a:lnTo>
                <a:lnTo>
                  <a:pt x="1136" y="373"/>
                </a:lnTo>
                <a:lnTo>
                  <a:pt x="1117" y="380"/>
                </a:lnTo>
                <a:lnTo>
                  <a:pt x="1096" y="388"/>
                </a:lnTo>
                <a:lnTo>
                  <a:pt x="1072" y="394"/>
                </a:lnTo>
                <a:lnTo>
                  <a:pt x="1048" y="399"/>
                </a:lnTo>
                <a:lnTo>
                  <a:pt x="1022" y="403"/>
                </a:lnTo>
                <a:lnTo>
                  <a:pt x="995" y="406"/>
                </a:lnTo>
                <a:lnTo>
                  <a:pt x="981" y="406"/>
                </a:lnTo>
                <a:lnTo>
                  <a:pt x="968" y="406"/>
                </a:lnTo>
                <a:lnTo>
                  <a:pt x="954" y="404"/>
                </a:lnTo>
                <a:lnTo>
                  <a:pt x="939" y="402"/>
                </a:lnTo>
                <a:lnTo>
                  <a:pt x="925" y="399"/>
                </a:lnTo>
                <a:lnTo>
                  <a:pt x="912" y="396"/>
                </a:lnTo>
                <a:lnTo>
                  <a:pt x="898" y="392"/>
                </a:lnTo>
                <a:lnTo>
                  <a:pt x="884" y="387"/>
                </a:lnTo>
                <a:lnTo>
                  <a:pt x="872" y="380"/>
                </a:lnTo>
                <a:lnTo>
                  <a:pt x="858" y="373"/>
                </a:lnTo>
                <a:lnTo>
                  <a:pt x="858" y="373"/>
                </a:lnTo>
                <a:lnTo>
                  <a:pt x="846" y="378"/>
                </a:lnTo>
                <a:lnTo>
                  <a:pt x="832" y="384"/>
                </a:lnTo>
                <a:lnTo>
                  <a:pt x="813" y="392"/>
                </a:lnTo>
                <a:lnTo>
                  <a:pt x="789" y="400"/>
                </a:lnTo>
                <a:lnTo>
                  <a:pt x="762" y="409"/>
                </a:lnTo>
                <a:lnTo>
                  <a:pt x="731" y="417"/>
                </a:lnTo>
                <a:lnTo>
                  <a:pt x="696" y="425"/>
                </a:lnTo>
                <a:lnTo>
                  <a:pt x="659" y="430"/>
                </a:lnTo>
                <a:lnTo>
                  <a:pt x="640" y="431"/>
                </a:lnTo>
                <a:lnTo>
                  <a:pt x="620" y="433"/>
                </a:lnTo>
                <a:lnTo>
                  <a:pt x="600" y="433"/>
                </a:lnTo>
                <a:lnTo>
                  <a:pt x="580" y="433"/>
                </a:lnTo>
                <a:lnTo>
                  <a:pt x="559" y="431"/>
                </a:lnTo>
                <a:lnTo>
                  <a:pt x="538" y="429"/>
                </a:lnTo>
                <a:lnTo>
                  <a:pt x="517" y="426"/>
                </a:lnTo>
                <a:lnTo>
                  <a:pt x="495" y="421"/>
                </a:lnTo>
                <a:lnTo>
                  <a:pt x="473" y="416"/>
                </a:lnTo>
                <a:lnTo>
                  <a:pt x="452" y="410"/>
                </a:lnTo>
                <a:lnTo>
                  <a:pt x="430" y="401"/>
                </a:lnTo>
                <a:lnTo>
                  <a:pt x="409" y="392"/>
                </a:lnTo>
                <a:lnTo>
                  <a:pt x="388" y="380"/>
                </a:lnTo>
                <a:lnTo>
                  <a:pt x="367" y="368"/>
                </a:lnTo>
                <a:lnTo>
                  <a:pt x="367" y="368"/>
                </a:lnTo>
                <a:lnTo>
                  <a:pt x="359" y="370"/>
                </a:lnTo>
                <a:lnTo>
                  <a:pt x="338" y="373"/>
                </a:lnTo>
                <a:lnTo>
                  <a:pt x="307" y="377"/>
                </a:lnTo>
                <a:lnTo>
                  <a:pt x="288" y="379"/>
                </a:lnTo>
                <a:lnTo>
                  <a:pt x="268" y="380"/>
                </a:lnTo>
                <a:lnTo>
                  <a:pt x="246" y="380"/>
                </a:lnTo>
                <a:lnTo>
                  <a:pt x="223" y="380"/>
                </a:lnTo>
                <a:lnTo>
                  <a:pt x="199" y="378"/>
                </a:lnTo>
                <a:lnTo>
                  <a:pt x="174" y="375"/>
                </a:lnTo>
                <a:lnTo>
                  <a:pt x="149" y="370"/>
                </a:lnTo>
                <a:lnTo>
                  <a:pt x="125" y="363"/>
                </a:lnTo>
                <a:lnTo>
                  <a:pt x="100" y="355"/>
                </a:lnTo>
                <a:lnTo>
                  <a:pt x="88" y="350"/>
                </a:lnTo>
                <a:lnTo>
                  <a:pt x="76" y="343"/>
                </a:lnTo>
                <a:lnTo>
                  <a:pt x="76" y="343"/>
                </a:lnTo>
                <a:lnTo>
                  <a:pt x="55" y="331"/>
                </a:lnTo>
                <a:lnTo>
                  <a:pt x="37" y="319"/>
                </a:lnTo>
                <a:lnTo>
                  <a:pt x="23" y="306"/>
                </a:lnTo>
                <a:lnTo>
                  <a:pt x="13" y="295"/>
                </a:lnTo>
                <a:lnTo>
                  <a:pt x="5" y="284"/>
                </a:lnTo>
                <a:lnTo>
                  <a:pt x="3" y="279"/>
                </a:lnTo>
                <a:lnTo>
                  <a:pt x="1" y="274"/>
                </a:lnTo>
                <a:lnTo>
                  <a:pt x="0" y="268"/>
                </a:lnTo>
                <a:lnTo>
                  <a:pt x="0" y="264"/>
                </a:lnTo>
                <a:lnTo>
                  <a:pt x="1" y="260"/>
                </a:lnTo>
                <a:lnTo>
                  <a:pt x="3" y="256"/>
                </a:lnTo>
                <a:lnTo>
                  <a:pt x="5" y="252"/>
                </a:lnTo>
                <a:lnTo>
                  <a:pt x="8" y="248"/>
                </a:lnTo>
                <a:lnTo>
                  <a:pt x="12" y="245"/>
                </a:lnTo>
                <a:lnTo>
                  <a:pt x="16" y="243"/>
                </a:lnTo>
                <a:lnTo>
                  <a:pt x="21" y="241"/>
                </a:lnTo>
                <a:lnTo>
                  <a:pt x="26" y="239"/>
                </a:lnTo>
                <a:lnTo>
                  <a:pt x="40" y="237"/>
                </a:lnTo>
                <a:lnTo>
                  <a:pt x="56" y="237"/>
                </a:lnTo>
                <a:lnTo>
                  <a:pt x="74" y="238"/>
                </a:lnTo>
                <a:lnTo>
                  <a:pt x="95" y="242"/>
                </a:lnTo>
                <a:lnTo>
                  <a:pt x="117" y="248"/>
                </a:lnTo>
                <a:lnTo>
                  <a:pt x="117" y="248"/>
                </a:lnTo>
                <a:lnTo>
                  <a:pt x="114" y="232"/>
                </a:lnTo>
                <a:lnTo>
                  <a:pt x="113" y="218"/>
                </a:lnTo>
                <a:lnTo>
                  <a:pt x="114" y="205"/>
                </a:lnTo>
                <a:lnTo>
                  <a:pt x="117" y="195"/>
                </a:lnTo>
                <a:lnTo>
                  <a:pt x="123" y="186"/>
                </a:lnTo>
                <a:lnTo>
                  <a:pt x="128" y="180"/>
                </a:lnTo>
                <a:lnTo>
                  <a:pt x="135" y="173"/>
                </a:lnTo>
                <a:lnTo>
                  <a:pt x="144" y="170"/>
                </a:lnTo>
                <a:lnTo>
                  <a:pt x="153" y="167"/>
                </a:lnTo>
                <a:lnTo>
                  <a:pt x="163" y="166"/>
                </a:lnTo>
                <a:lnTo>
                  <a:pt x="172" y="166"/>
                </a:lnTo>
                <a:lnTo>
                  <a:pt x="182" y="168"/>
                </a:lnTo>
                <a:lnTo>
                  <a:pt x="192" y="170"/>
                </a:lnTo>
                <a:lnTo>
                  <a:pt x="201" y="173"/>
                </a:lnTo>
                <a:lnTo>
                  <a:pt x="210" y="177"/>
                </a:lnTo>
                <a:lnTo>
                  <a:pt x="218" y="183"/>
                </a:lnTo>
                <a:lnTo>
                  <a:pt x="218" y="183"/>
                </a:lnTo>
                <a:lnTo>
                  <a:pt x="217" y="173"/>
                </a:lnTo>
                <a:lnTo>
                  <a:pt x="216" y="165"/>
                </a:lnTo>
                <a:lnTo>
                  <a:pt x="217" y="156"/>
                </a:lnTo>
                <a:lnTo>
                  <a:pt x="219" y="148"/>
                </a:lnTo>
                <a:lnTo>
                  <a:pt x="222" y="139"/>
                </a:lnTo>
                <a:lnTo>
                  <a:pt x="225" y="132"/>
                </a:lnTo>
                <a:lnTo>
                  <a:pt x="230" y="126"/>
                </a:lnTo>
                <a:lnTo>
                  <a:pt x="236" y="119"/>
                </a:lnTo>
                <a:lnTo>
                  <a:pt x="242" y="113"/>
                </a:lnTo>
                <a:lnTo>
                  <a:pt x="249" y="108"/>
                </a:lnTo>
                <a:lnTo>
                  <a:pt x="257" y="102"/>
                </a:lnTo>
                <a:lnTo>
                  <a:pt x="264" y="98"/>
                </a:lnTo>
                <a:lnTo>
                  <a:pt x="274" y="94"/>
                </a:lnTo>
                <a:lnTo>
                  <a:pt x="282" y="91"/>
                </a:lnTo>
                <a:lnTo>
                  <a:pt x="292" y="88"/>
                </a:lnTo>
                <a:lnTo>
                  <a:pt x="301" y="86"/>
                </a:lnTo>
                <a:lnTo>
                  <a:pt x="311" y="84"/>
                </a:lnTo>
                <a:lnTo>
                  <a:pt x="321" y="83"/>
                </a:lnTo>
                <a:lnTo>
                  <a:pt x="332" y="83"/>
                </a:lnTo>
                <a:lnTo>
                  <a:pt x="341" y="84"/>
                </a:lnTo>
                <a:lnTo>
                  <a:pt x="352" y="86"/>
                </a:lnTo>
                <a:lnTo>
                  <a:pt x="361" y="88"/>
                </a:lnTo>
                <a:lnTo>
                  <a:pt x="372" y="91"/>
                </a:lnTo>
                <a:lnTo>
                  <a:pt x="381" y="94"/>
                </a:lnTo>
                <a:lnTo>
                  <a:pt x="391" y="99"/>
                </a:lnTo>
                <a:lnTo>
                  <a:pt x="399" y="105"/>
                </a:lnTo>
                <a:lnTo>
                  <a:pt x="408" y="111"/>
                </a:lnTo>
                <a:lnTo>
                  <a:pt x="416" y="118"/>
                </a:lnTo>
                <a:lnTo>
                  <a:pt x="424" y="126"/>
                </a:lnTo>
                <a:lnTo>
                  <a:pt x="431" y="135"/>
                </a:lnTo>
                <a:lnTo>
                  <a:pt x="437" y="145"/>
                </a:lnTo>
                <a:lnTo>
                  <a:pt x="443" y="155"/>
                </a:lnTo>
                <a:lnTo>
                  <a:pt x="443" y="155"/>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98" name="Freeform 74"/>
          <p:cNvSpPr/>
          <p:nvPr>
            <p:custDataLst>
              <p:tags r:id="rId72"/>
            </p:custDataLst>
          </p:nvPr>
        </p:nvSpPr>
        <p:spPr bwMode="auto">
          <a:xfrm>
            <a:off x="3124835" y="4093210"/>
            <a:ext cx="1630680" cy="531495"/>
          </a:xfrm>
          <a:custGeom>
            <a:avLst/>
            <a:gdLst>
              <a:gd name="T0" fmla="*/ 450 w 1329"/>
              <a:gd name="T1" fmla="*/ 119 h 433"/>
              <a:gd name="T2" fmla="*/ 491 w 1329"/>
              <a:gd name="T3" fmla="*/ 48 h 433"/>
              <a:gd name="T4" fmla="*/ 532 w 1329"/>
              <a:gd name="T5" fmla="*/ 18 h 433"/>
              <a:gd name="T6" fmla="*/ 593 w 1329"/>
              <a:gd name="T7" fmla="*/ 1 h 433"/>
              <a:gd name="T8" fmla="*/ 652 w 1329"/>
              <a:gd name="T9" fmla="*/ 2 h 433"/>
              <a:gd name="T10" fmla="*/ 711 w 1329"/>
              <a:gd name="T11" fmla="*/ 18 h 433"/>
              <a:gd name="T12" fmla="*/ 762 w 1329"/>
              <a:gd name="T13" fmla="*/ 59 h 433"/>
              <a:gd name="T14" fmla="*/ 790 w 1329"/>
              <a:gd name="T15" fmla="*/ 121 h 433"/>
              <a:gd name="T16" fmla="*/ 816 w 1329"/>
              <a:gd name="T17" fmla="*/ 133 h 433"/>
              <a:gd name="T18" fmla="*/ 881 w 1329"/>
              <a:gd name="T19" fmla="*/ 118 h 433"/>
              <a:gd name="T20" fmla="*/ 923 w 1329"/>
              <a:gd name="T21" fmla="*/ 131 h 433"/>
              <a:gd name="T22" fmla="*/ 951 w 1329"/>
              <a:gd name="T23" fmla="*/ 165 h 433"/>
              <a:gd name="T24" fmla="*/ 965 w 1329"/>
              <a:gd name="T25" fmla="*/ 195 h 433"/>
              <a:gd name="T26" fmla="*/ 999 w 1329"/>
              <a:gd name="T27" fmla="*/ 178 h 433"/>
              <a:gd name="T28" fmla="*/ 1028 w 1329"/>
              <a:gd name="T29" fmla="*/ 196 h 433"/>
              <a:gd name="T30" fmla="*/ 1052 w 1329"/>
              <a:gd name="T31" fmla="*/ 209 h 433"/>
              <a:gd name="T32" fmla="*/ 1108 w 1329"/>
              <a:gd name="T33" fmla="*/ 197 h 433"/>
              <a:gd name="T34" fmla="*/ 1153 w 1329"/>
              <a:gd name="T35" fmla="*/ 213 h 433"/>
              <a:gd name="T36" fmla="*/ 1181 w 1329"/>
              <a:gd name="T37" fmla="*/ 247 h 433"/>
              <a:gd name="T38" fmla="*/ 1232 w 1329"/>
              <a:gd name="T39" fmla="*/ 262 h 433"/>
              <a:gd name="T40" fmla="*/ 1304 w 1329"/>
              <a:gd name="T41" fmla="*/ 270 h 433"/>
              <a:gd name="T42" fmla="*/ 1327 w 1329"/>
              <a:gd name="T43" fmla="*/ 295 h 433"/>
              <a:gd name="T44" fmla="*/ 1328 w 1329"/>
              <a:gd name="T45" fmla="*/ 315 h 433"/>
              <a:gd name="T46" fmla="*/ 1304 w 1329"/>
              <a:gd name="T47" fmla="*/ 338 h 433"/>
              <a:gd name="T48" fmla="*/ 1243 w 1329"/>
              <a:gd name="T49" fmla="*/ 352 h 433"/>
              <a:gd name="T50" fmla="*/ 1175 w 1329"/>
              <a:gd name="T51" fmla="*/ 355 h 433"/>
              <a:gd name="T52" fmla="*/ 1072 w 1329"/>
              <a:gd name="T53" fmla="*/ 394 h 433"/>
              <a:gd name="T54" fmla="*/ 968 w 1329"/>
              <a:gd name="T55" fmla="*/ 406 h 433"/>
              <a:gd name="T56" fmla="*/ 898 w 1329"/>
              <a:gd name="T57" fmla="*/ 392 h 433"/>
              <a:gd name="T58" fmla="*/ 846 w 1329"/>
              <a:gd name="T59" fmla="*/ 378 h 433"/>
              <a:gd name="T60" fmla="*/ 731 w 1329"/>
              <a:gd name="T61" fmla="*/ 417 h 433"/>
              <a:gd name="T62" fmla="*/ 600 w 1329"/>
              <a:gd name="T63" fmla="*/ 433 h 433"/>
              <a:gd name="T64" fmla="*/ 495 w 1329"/>
              <a:gd name="T65" fmla="*/ 421 h 433"/>
              <a:gd name="T66" fmla="*/ 388 w 1329"/>
              <a:gd name="T67" fmla="*/ 380 h 433"/>
              <a:gd name="T68" fmla="*/ 307 w 1329"/>
              <a:gd name="T69" fmla="*/ 377 h 433"/>
              <a:gd name="T70" fmla="*/ 199 w 1329"/>
              <a:gd name="T71" fmla="*/ 378 h 433"/>
              <a:gd name="T72" fmla="*/ 88 w 1329"/>
              <a:gd name="T73" fmla="*/ 350 h 433"/>
              <a:gd name="T74" fmla="*/ 23 w 1329"/>
              <a:gd name="T75" fmla="*/ 306 h 433"/>
              <a:gd name="T76" fmla="*/ 0 w 1329"/>
              <a:gd name="T77" fmla="*/ 268 h 433"/>
              <a:gd name="T78" fmla="*/ 8 w 1329"/>
              <a:gd name="T79" fmla="*/ 248 h 433"/>
              <a:gd name="T80" fmla="*/ 40 w 1329"/>
              <a:gd name="T81" fmla="*/ 237 h 433"/>
              <a:gd name="T82" fmla="*/ 117 w 1329"/>
              <a:gd name="T83" fmla="*/ 248 h 433"/>
              <a:gd name="T84" fmla="*/ 123 w 1329"/>
              <a:gd name="T85" fmla="*/ 186 h 433"/>
              <a:gd name="T86" fmla="*/ 163 w 1329"/>
              <a:gd name="T87" fmla="*/ 166 h 433"/>
              <a:gd name="T88" fmla="*/ 210 w 1329"/>
              <a:gd name="T89" fmla="*/ 177 h 433"/>
              <a:gd name="T90" fmla="*/ 217 w 1329"/>
              <a:gd name="T91" fmla="*/ 156 h 433"/>
              <a:gd name="T92" fmla="*/ 236 w 1329"/>
              <a:gd name="T93" fmla="*/ 119 h 433"/>
              <a:gd name="T94" fmla="*/ 274 w 1329"/>
              <a:gd name="T95" fmla="*/ 94 h 433"/>
              <a:gd name="T96" fmla="*/ 321 w 1329"/>
              <a:gd name="T97" fmla="*/ 83 h 433"/>
              <a:gd name="T98" fmla="*/ 372 w 1329"/>
              <a:gd name="T99" fmla="*/ 91 h 433"/>
              <a:gd name="T100" fmla="*/ 416 w 1329"/>
              <a:gd name="T101" fmla="*/ 118 h 433"/>
              <a:gd name="T102" fmla="*/ 443 w 1329"/>
              <a:gd name="T103" fmla="*/ 155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9" h="433">
                <a:moveTo>
                  <a:pt x="443" y="155"/>
                </a:moveTo>
                <a:lnTo>
                  <a:pt x="443" y="155"/>
                </a:lnTo>
                <a:lnTo>
                  <a:pt x="444" y="149"/>
                </a:lnTo>
                <a:lnTo>
                  <a:pt x="447" y="131"/>
                </a:lnTo>
                <a:lnTo>
                  <a:pt x="450" y="119"/>
                </a:lnTo>
                <a:lnTo>
                  <a:pt x="455" y="106"/>
                </a:lnTo>
                <a:lnTo>
                  <a:pt x="462" y="92"/>
                </a:lnTo>
                <a:lnTo>
                  <a:pt x="469" y="77"/>
                </a:lnTo>
                <a:lnTo>
                  <a:pt x="480" y="62"/>
                </a:lnTo>
                <a:lnTo>
                  <a:pt x="491" y="48"/>
                </a:lnTo>
                <a:lnTo>
                  <a:pt x="499" y="41"/>
                </a:lnTo>
                <a:lnTo>
                  <a:pt x="506" y="35"/>
                </a:lnTo>
                <a:lnTo>
                  <a:pt x="514" y="29"/>
                </a:lnTo>
                <a:lnTo>
                  <a:pt x="523" y="23"/>
                </a:lnTo>
                <a:lnTo>
                  <a:pt x="532" y="18"/>
                </a:lnTo>
                <a:lnTo>
                  <a:pt x="543" y="14"/>
                </a:lnTo>
                <a:lnTo>
                  <a:pt x="555" y="10"/>
                </a:lnTo>
                <a:lnTo>
                  <a:pt x="566" y="5"/>
                </a:lnTo>
                <a:lnTo>
                  <a:pt x="579" y="3"/>
                </a:lnTo>
                <a:lnTo>
                  <a:pt x="593" y="1"/>
                </a:lnTo>
                <a:lnTo>
                  <a:pt x="607" y="0"/>
                </a:lnTo>
                <a:lnTo>
                  <a:pt x="622" y="0"/>
                </a:lnTo>
                <a:lnTo>
                  <a:pt x="622" y="0"/>
                </a:lnTo>
                <a:lnTo>
                  <a:pt x="638" y="0"/>
                </a:lnTo>
                <a:lnTo>
                  <a:pt x="652" y="2"/>
                </a:lnTo>
                <a:lnTo>
                  <a:pt x="666" y="4"/>
                </a:lnTo>
                <a:lnTo>
                  <a:pt x="678" y="6"/>
                </a:lnTo>
                <a:lnTo>
                  <a:pt x="690" y="10"/>
                </a:lnTo>
                <a:lnTo>
                  <a:pt x="700" y="14"/>
                </a:lnTo>
                <a:lnTo>
                  <a:pt x="711" y="18"/>
                </a:lnTo>
                <a:lnTo>
                  <a:pt x="720" y="23"/>
                </a:lnTo>
                <a:lnTo>
                  <a:pt x="729" y="29"/>
                </a:lnTo>
                <a:lnTo>
                  <a:pt x="736" y="34"/>
                </a:lnTo>
                <a:lnTo>
                  <a:pt x="750" y="46"/>
                </a:lnTo>
                <a:lnTo>
                  <a:pt x="762" y="59"/>
                </a:lnTo>
                <a:lnTo>
                  <a:pt x="771" y="73"/>
                </a:lnTo>
                <a:lnTo>
                  <a:pt x="778" y="86"/>
                </a:lnTo>
                <a:lnTo>
                  <a:pt x="784" y="98"/>
                </a:lnTo>
                <a:lnTo>
                  <a:pt x="787" y="111"/>
                </a:lnTo>
                <a:lnTo>
                  <a:pt x="790" y="121"/>
                </a:lnTo>
                <a:lnTo>
                  <a:pt x="792" y="137"/>
                </a:lnTo>
                <a:lnTo>
                  <a:pt x="793" y="144"/>
                </a:lnTo>
                <a:lnTo>
                  <a:pt x="793" y="144"/>
                </a:lnTo>
                <a:lnTo>
                  <a:pt x="799" y="140"/>
                </a:lnTo>
                <a:lnTo>
                  <a:pt x="816" y="133"/>
                </a:lnTo>
                <a:lnTo>
                  <a:pt x="826" y="129"/>
                </a:lnTo>
                <a:lnTo>
                  <a:pt x="839" y="125"/>
                </a:lnTo>
                <a:lnTo>
                  <a:pt x="853" y="121"/>
                </a:lnTo>
                <a:lnTo>
                  <a:pt x="866" y="119"/>
                </a:lnTo>
                <a:lnTo>
                  <a:pt x="881" y="118"/>
                </a:lnTo>
                <a:lnTo>
                  <a:pt x="896" y="120"/>
                </a:lnTo>
                <a:lnTo>
                  <a:pt x="902" y="121"/>
                </a:lnTo>
                <a:lnTo>
                  <a:pt x="910" y="125"/>
                </a:lnTo>
                <a:lnTo>
                  <a:pt x="917" y="128"/>
                </a:lnTo>
                <a:lnTo>
                  <a:pt x="923" y="131"/>
                </a:lnTo>
                <a:lnTo>
                  <a:pt x="930" y="136"/>
                </a:lnTo>
                <a:lnTo>
                  <a:pt x="935" y="142"/>
                </a:lnTo>
                <a:lnTo>
                  <a:pt x="941" y="148"/>
                </a:lnTo>
                <a:lnTo>
                  <a:pt x="946" y="155"/>
                </a:lnTo>
                <a:lnTo>
                  <a:pt x="951" y="165"/>
                </a:lnTo>
                <a:lnTo>
                  <a:pt x="955" y="174"/>
                </a:lnTo>
                <a:lnTo>
                  <a:pt x="958" y="185"/>
                </a:lnTo>
                <a:lnTo>
                  <a:pt x="961" y="197"/>
                </a:lnTo>
                <a:lnTo>
                  <a:pt x="961" y="197"/>
                </a:lnTo>
                <a:lnTo>
                  <a:pt x="965" y="195"/>
                </a:lnTo>
                <a:lnTo>
                  <a:pt x="971" y="190"/>
                </a:lnTo>
                <a:lnTo>
                  <a:pt x="981" y="184"/>
                </a:lnTo>
                <a:lnTo>
                  <a:pt x="987" y="182"/>
                </a:lnTo>
                <a:lnTo>
                  <a:pt x="993" y="180"/>
                </a:lnTo>
                <a:lnTo>
                  <a:pt x="999" y="178"/>
                </a:lnTo>
                <a:lnTo>
                  <a:pt x="1006" y="178"/>
                </a:lnTo>
                <a:lnTo>
                  <a:pt x="1011" y="181"/>
                </a:lnTo>
                <a:lnTo>
                  <a:pt x="1017" y="184"/>
                </a:lnTo>
                <a:lnTo>
                  <a:pt x="1023" y="189"/>
                </a:lnTo>
                <a:lnTo>
                  <a:pt x="1028" y="196"/>
                </a:lnTo>
                <a:lnTo>
                  <a:pt x="1031" y="206"/>
                </a:lnTo>
                <a:lnTo>
                  <a:pt x="1034" y="219"/>
                </a:lnTo>
                <a:lnTo>
                  <a:pt x="1034" y="219"/>
                </a:lnTo>
                <a:lnTo>
                  <a:pt x="1040" y="217"/>
                </a:lnTo>
                <a:lnTo>
                  <a:pt x="1052" y="209"/>
                </a:lnTo>
                <a:lnTo>
                  <a:pt x="1062" y="206"/>
                </a:lnTo>
                <a:lnTo>
                  <a:pt x="1072" y="203"/>
                </a:lnTo>
                <a:lnTo>
                  <a:pt x="1084" y="200"/>
                </a:lnTo>
                <a:lnTo>
                  <a:pt x="1096" y="197"/>
                </a:lnTo>
                <a:lnTo>
                  <a:pt x="1108" y="197"/>
                </a:lnTo>
                <a:lnTo>
                  <a:pt x="1121" y="199"/>
                </a:lnTo>
                <a:lnTo>
                  <a:pt x="1135" y="203"/>
                </a:lnTo>
                <a:lnTo>
                  <a:pt x="1141" y="205"/>
                </a:lnTo>
                <a:lnTo>
                  <a:pt x="1147" y="209"/>
                </a:lnTo>
                <a:lnTo>
                  <a:pt x="1153" y="213"/>
                </a:lnTo>
                <a:lnTo>
                  <a:pt x="1159" y="218"/>
                </a:lnTo>
                <a:lnTo>
                  <a:pt x="1165" y="224"/>
                </a:lnTo>
                <a:lnTo>
                  <a:pt x="1171" y="230"/>
                </a:lnTo>
                <a:lnTo>
                  <a:pt x="1176" y="239"/>
                </a:lnTo>
                <a:lnTo>
                  <a:pt x="1181" y="247"/>
                </a:lnTo>
                <a:lnTo>
                  <a:pt x="1185" y="257"/>
                </a:lnTo>
                <a:lnTo>
                  <a:pt x="1190" y="268"/>
                </a:lnTo>
                <a:lnTo>
                  <a:pt x="1190" y="268"/>
                </a:lnTo>
                <a:lnTo>
                  <a:pt x="1211" y="264"/>
                </a:lnTo>
                <a:lnTo>
                  <a:pt x="1232" y="262"/>
                </a:lnTo>
                <a:lnTo>
                  <a:pt x="1256" y="262"/>
                </a:lnTo>
                <a:lnTo>
                  <a:pt x="1269" y="262"/>
                </a:lnTo>
                <a:lnTo>
                  <a:pt x="1281" y="264"/>
                </a:lnTo>
                <a:lnTo>
                  <a:pt x="1293" y="266"/>
                </a:lnTo>
                <a:lnTo>
                  <a:pt x="1304" y="270"/>
                </a:lnTo>
                <a:lnTo>
                  <a:pt x="1313" y="275"/>
                </a:lnTo>
                <a:lnTo>
                  <a:pt x="1321" y="281"/>
                </a:lnTo>
                <a:lnTo>
                  <a:pt x="1323" y="285"/>
                </a:lnTo>
                <a:lnTo>
                  <a:pt x="1326" y="289"/>
                </a:lnTo>
                <a:lnTo>
                  <a:pt x="1327" y="295"/>
                </a:lnTo>
                <a:lnTo>
                  <a:pt x="1329" y="300"/>
                </a:lnTo>
                <a:lnTo>
                  <a:pt x="1329" y="300"/>
                </a:lnTo>
                <a:lnTo>
                  <a:pt x="1329" y="305"/>
                </a:lnTo>
                <a:lnTo>
                  <a:pt x="1329" y="309"/>
                </a:lnTo>
                <a:lnTo>
                  <a:pt x="1328" y="315"/>
                </a:lnTo>
                <a:lnTo>
                  <a:pt x="1326" y="319"/>
                </a:lnTo>
                <a:lnTo>
                  <a:pt x="1324" y="323"/>
                </a:lnTo>
                <a:lnTo>
                  <a:pt x="1321" y="326"/>
                </a:lnTo>
                <a:lnTo>
                  <a:pt x="1313" y="333"/>
                </a:lnTo>
                <a:lnTo>
                  <a:pt x="1304" y="338"/>
                </a:lnTo>
                <a:lnTo>
                  <a:pt x="1293" y="342"/>
                </a:lnTo>
                <a:lnTo>
                  <a:pt x="1281" y="346"/>
                </a:lnTo>
                <a:lnTo>
                  <a:pt x="1269" y="349"/>
                </a:lnTo>
                <a:lnTo>
                  <a:pt x="1256" y="351"/>
                </a:lnTo>
                <a:lnTo>
                  <a:pt x="1243" y="352"/>
                </a:lnTo>
                <a:lnTo>
                  <a:pt x="1218" y="353"/>
                </a:lnTo>
                <a:lnTo>
                  <a:pt x="1197" y="353"/>
                </a:lnTo>
                <a:lnTo>
                  <a:pt x="1183" y="351"/>
                </a:lnTo>
                <a:lnTo>
                  <a:pt x="1183" y="351"/>
                </a:lnTo>
                <a:lnTo>
                  <a:pt x="1175" y="355"/>
                </a:lnTo>
                <a:lnTo>
                  <a:pt x="1152" y="366"/>
                </a:lnTo>
                <a:lnTo>
                  <a:pt x="1136" y="373"/>
                </a:lnTo>
                <a:lnTo>
                  <a:pt x="1117" y="380"/>
                </a:lnTo>
                <a:lnTo>
                  <a:pt x="1096" y="388"/>
                </a:lnTo>
                <a:lnTo>
                  <a:pt x="1072" y="394"/>
                </a:lnTo>
                <a:lnTo>
                  <a:pt x="1048" y="399"/>
                </a:lnTo>
                <a:lnTo>
                  <a:pt x="1022" y="403"/>
                </a:lnTo>
                <a:lnTo>
                  <a:pt x="995" y="406"/>
                </a:lnTo>
                <a:lnTo>
                  <a:pt x="981" y="406"/>
                </a:lnTo>
                <a:lnTo>
                  <a:pt x="968" y="406"/>
                </a:lnTo>
                <a:lnTo>
                  <a:pt x="954" y="404"/>
                </a:lnTo>
                <a:lnTo>
                  <a:pt x="939" y="402"/>
                </a:lnTo>
                <a:lnTo>
                  <a:pt x="925" y="399"/>
                </a:lnTo>
                <a:lnTo>
                  <a:pt x="912" y="396"/>
                </a:lnTo>
                <a:lnTo>
                  <a:pt x="898" y="392"/>
                </a:lnTo>
                <a:lnTo>
                  <a:pt x="884" y="387"/>
                </a:lnTo>
                <a:lnTo>
                  <a:pt x="872" y="380"/>
                </a:lnTo>
                <a:lnTo>
                  <a:pt x="858" y="373"/>
                </a:lnTo>
                <a:lnTo>
                  <a:pt x="858" y="373"/>
                </a:lnTo>
                <a:lnTo>
                  <a:pt x="846" y="378"/>
                </a:lnTo>
                <a:lnTo>
                  <a:pt x="832" y="384"/>
                </a:lnTo>
                <a:lnTo>
                  <a:pt x="813" y="392"/>
                </a:lnTo>
                <a:lnTo>
                  <a:pt x="789" y="400"/>
                </a:lnTo>
                <a:lnTo>
                  <a:pt x="762" y="409"/>
                </a:lnTo>
                <a:lnTo>
                  <a:pt x="731" y="417"/>
                </a:lnTo>
                <a:lnTo>
                  <a:pt x="696" y="425"/>
                </a:lnTo>
                <a:lnTo>
                  <a:pt x="659" y="430"/>
                </a:lnTo>
                <a:lnTo>
                  <a:pt x="640" y="431"/>
                </a:lnTo>
                <a:lnTo>
                  <a:pt x="620" y="433"/>
                </a:lnTo>
                <a:lnTo>
                  <a:pt x="600" y="433"/>
                </a:lnTo>
                <a:lnTo>
                  <a:pt x="580" y="433"/>
                </a:lnTo>
                <a:lnTo>
                  <a:pt x="559" y="431"/>
                </a:lnTo>
                <a:lnTo>
                  <a:pt x="538" y="429"/>
                </a:lnTo>
                <a:lnTo>
                  <a:pt x="517" y="426"/>
                </a:lnTo>
                <a:lnTo>
                  <a:pt x="495" y="421"/>
                </a:lnTo>
                <a:lnTo>
                  <a:pt x="473" y="416"/>
                </a:lnTo>
                <a:lnTo>
                  <a:pt x="452" y="410"/>
                </a:lnTo>
                <a:lnTo>
                  <a:pt x="430" y="401"/>
                </a:lnTo>
                <a:lnTo>
                  <a:pt x="409" y="392"/>
                </a:lnTo>
                <a:lnTo>
                  <a:pt x="388" y="380"/>
                </a:lnTo>
                <a:lnTo>
                  <a:pt x="367" y="368"/>
                </a:lnTo>
                <a:lnTo>
                  <a:pt x="367" y="368"/>
                </a:lnTo>
                <a:lnTo>
                  <a:pt x="359" y="370"/>
                </a:lnTo>
                <a:lnTo>
                  <a:pt x="338" y="373"/>
                </a:lnTo>
                <a:lnTo>
                  <a:pt x="307" y="377"/>
                </a:lnTo>
                <a:lnTo>
                  <a:pt x="288" y="379"/>
                </a:lnTo>
                <a:lnTo>
                  <a:pt x="268" y="380"/>
                </a:lnTo>
                <a:lnTo>
                  <a:pt x="246" y="380"/>
                </a:lnTo>
                <a:lnTo>
                  <a:pt x="223" y="380"/>
                </a:lnTo>
                <a:lnTo>
                  <a:pt x="199" y="378"/>
                </a:lnTo>
                <a:lnTo>
                  <a:pt x="174" y="375"/>
                </a:lnTo>
                <a:lnTo>
                  <a:pt x="149" y="370"/>
                </a:lnTo>
                <a:lnTo>
                  <a:pt x="125" y="363"/>
                </a:lnTo>
                <a:lnTo>
                  <a:pt x="100" y="355"/>
                </a:lnTo>
                <a:lnTo>
                  <a:pt x="88" y="350"/>
                </a:lnTo>
                <a:lnTo>
                  <a:pt x="76" y="343"/>
                </a:lnTo>
                <a:lnTo>
                  <a:pt x="76" y="343"/>
                </a:lnTo>
                <a:lnTo>
                  <a:pt x="55" y="331"/>
                </a:lnTo>
                <a:lnTo>
                  <a:pt x="37" y="319"/>
                </a:lnTo>
                <a:lnTo>
                  <a:pt x="23" y="306"/>
                </a:lnTo>
                <a:lnTo>
                  <a:pt x="13" y="295"/>
                </a:lnTo>
                <a:lnTo>
                  <a:pt x="5" y="284"/>
                </a:lnTo>
                <a:lnTo>
                  <a:pt x="3" y="279"/>
                </a:lnTo>
                <a:lnTo>
                  <a:pt x="1" y="274"/>
                </a:lnTo>
                <a:lnTo>
                  <a:pt x="0" y="268"/>
                </a:lnTo>
                <a:lnTo>
                  <a:pt x="0" y="264"/>
                </a:lnTo>
                <a:lnTo>
                  <a:pt x="1" y="260"/>
                </a:lnTo>
                <a:lnTo>
                  <a:pt x="3" y="256"/>
                </a:lnTo>
                <a:lnTo>
                  <a:pt x="5" y="252"/>
                </a:lnTo>
                <a:lnTo>
                  <a:pt x="8" y="248"/>
                </a:lnTo>
                <a:lnTo>
                  <a:pt x="12" y="245"/>
                </a:lnTo>
                <a:lnTo>
                  <a:pt x="16" y="243"/>
                </a:lnTo>
                <a:lnTo>
                  <a:pt x="21" y="241"/>
                </a:lnTo>
                <a:lnTo>
                  <a:pt x="26" y="239"/>
                </a:lnTo>
                <a:lnTo>
                  <a:pt x="40" y="237"/>
                </a:lnTo>
                <a:lnTo>
                  <a:pt x="56" y="237"/>
                </a:lnTo>
                <a:lnTo>
                  <a:pt x="74" y="238"/>
                </a:lnTo>
                <a:lnTo>
                  <a:pt x="95" y="242"/>
                </a:lnTo>
                <a:lnTo>
                  <a:pt x="117" y="248"/>
                </a:lnTo>
                <a:lnTo>
                  <a:pt x="117" y="248"/>
                </a:lnTo>
                <a:lnTo>
                  <a:pt x="114" y="232"/>
                </a:lnTo>
                <a:lnTo>
                  <a:pt x="113" y="218"/>
                </a:lnTo>
                <a:lnTo>
                  <a:pt x="114" y="205"/>
                </a:lnTo>
                <a:lnTo>
                  <a:pt x="117" y="195"/>
                </a:lnTo>
                <a:lnTo>
                  <a:pt x="123" y="186"/>
                </a:lnTo>
                <a:lnTo>
                  <a:pt x="128" y="180"/>
                </a:lnTo>
                <a:lnTo>
                  <a:pt x="135" y="173"/>
                </a:lnTo>
                <a:lnTo>
                  <a:pt x="144" y="170"/>
                </a:lnTo>
                <a:lnTo>
                  <a:pt x="153" y="167"/>
                </a:lnTo>
                <a:lnTo>
                  <a:pt x="163" y="166"/>
                </a:lnTo>
                <a:lnTo>
                  <a:pt x="172" y="166"/>
                </a:lnTo>
                <a:lnTo>
                  <a:pt x="182" y="168"/>
                </a:lnTo>
                <a:lnTo>
                  <a:pt x="192" y="170"/>
                </a:lnTo>
                <a:lnTo>
                  <a:pt x="201" y="173"/>
                </a:lnTo>
                <a:lnTo>
                  <a:pt x="210" y="177"/>
                </a:lnTo>
                <a:lnTo>
                  <a:pt x="218" y="183"/>
                </a:lnTo>
                <a:lnTo>
                  <a:pt x="218" y="183"/>
                </a:lnTo>
                <a:lnTo>
                  <a:pt x="217" y="173"/>
                </a:lnTo>
                <a:lnTo>
                  <a:pt x="216" y="165"/>
                </a:lnTo>
                <a:lnTo>
                  <a:pt x="217" y="156"/>
                </a:lnTo>
                <a:lnTo>
                  <a:pt x="219" y="148"/>
                </a:lnTo>
                <a:lnTo>
                  <a:pt x="222" y="139"/>
                </a:lnTo>
                <a:lnTo>
                  <a:pt x="225" y="132"/>
                </a:lnTo>
                <a:lnTo>
                  <a:pt x="230" y="126"/>
                </a:lnTo>
                <a:lnTo>
                  <a:pt x="236" y="119"/>
                </a:lnTo>
                <a:lnTo>
                  <a:pt x="242" y="113"/>
                </a:lnTo>
                <a:lnTo>
                  <a:pt x="249" y="108"/>
                </a:lnTo>
                <a:lnTo>
                  <a:pt x="257" y="102"/>
                </a:lnTo>
                <a:lnTo>
                  <a:pt x="264" y="98"/>
                </a:lnTo>
                <a:lnTo>
                  <a:pt x="274" y="94"/>
                </a:lnTo>
                <a:lnTo>
                  <a:pt x="282" y="91"/>
                </a:lnTo>
                <a:lnTo>
                  <a:pt x="292" y="88"/>
                </a:lnTo>
                <a:lnTo>
                  <a:pt x="301" y="86"/>
                </a:lnTo>
                <a:lnTo>
                  <a:pt x="311" y="84"/>
                </a:lnTo>
                <a:lnTo>
                  <a:pt x="321" y="83"/>
                </a:lnTo>
                <a:lnTo>
                  <a:pt x="332" y="83"/>
                </a:lnTo>
                <a:lnTo>
                  <a:pt x="341" y="84"/>
                </a:lnTo>
                <a:lnTo>
                  <a:pt x="352" y="86"/>
                </a:lnTo>
                <a:lnTo>
                  <a:pt x="361" y="88"/>
                </a:lnTo>
                <a:lnTo>
                  <a:pt x="372" y="91"/>
                </a:lnTo>
                <a:lnTo>
                  <a:pt x="381" y="94"/>
                </a:lnTo>
                <a:lnTo>
                  <a:pt x="391" y="99"/>
                </a:lnTo>
                <a:lnTo>
                  <a:pt x="399" y="105"/>
                </a:lnTo>
                <a:lnTo>
                  <a:pt x="408" y="111"/>
                </a:lnTo>
                <a:lnTo>
                  <a:pt x="416" y="118"/>
                </a:lnTo>
                <a:lnTo>
                  <a:pt x="424" y="126"/>
                </a:lnTo>
                <a:lnTo>
                  <a:pt x="431" y="135"/>
                </a:lnTo>
                <a:lnTo>
                  <a:pt x="437" y="145"/>
                </a:lnTo>
                <a:lnTo>
                  <a:pt x="443" y="155"/>
                </a:lnTo>
                <a:lnTo>
                  <a:pt x="443" y="155"/>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99" name="Freeform 74"/>
          <p:cNvSpPr/>
          <p:nvPr>
            <p:custDataLst>
              <p:tags r:id="rId73"/>
            </p:custDataLst>
          </p:nvPr>
        </p:nvSpPr>
        <p:spPr bwMode="auto">
          <a:xfrm>
            <a:off x="7994650" y="2452370"/>
            <a:ext cx="591185" cy="192405"/>
          </a:xfrm>
          <a:custGeom>
            <a:avLst/>
            <a:gdLst>
              <a:gd name="T0" fmla="*/ 450 w 1329"/>
              <a:gd name="T1" fmla="*/ 119 h 433"/>
              <a:gd name="T2" fmla="*/ 491 w 1329"/>
              <a:gd name="T3" fmla="*/ 48 h 433"/>
              <a:gd name="T4" fmla="*/ 532 w 1329"/>
              <a:gd name="T5" fmla="*/ 18 h 433"/>
              <a:gd name="T6" fmla="*/ 593 w 1329"/>
              <a:gd name="T7" fmla="*/ 1 h 433"/>
              <a:gd name="T8" fmla="*/ 652 w 1329"/>
              <a:gd name="T9" fmla="*/ 2 h 433"/>
              <a:gd name="T10" fmla="*/ 711 w 1329"/>
              <a:gd name="T11" fmla="*/ 18 h 433"/>
              <a:gd name="T12" fmla="*/ 762 w 1329"/>
              <a:gd name="T13" fmla="*/ 59 h 433"/>
              <a:gd name="T14" fmla="*/ 790 w 1329"/>
              <a:gd name="T15" fmla="*/ 121 h 433"/>
              <a:gd name="T16" fmla="*/ 816 w 1329"/>
              <a:gd name="T17" fmla="*/ 133 h 433"/>
              <a:gd name="T18" fmla="*/ 881 w 1329"/>
              <a:gd name="T19" fmla="*/ 118 h 433"/>
              <a:gd name="T20" fmla="*/ 923 w 1329"/>
              <a:gd name="T21" fmla="*/ 131 h 433"/>
              <a:gd name="T22" fmla="*/ 951 w 1329"/>
              <a:gd name="T23" fmla="*/ 165 h 433"/>
              <a:gd name="T24" fmla="*/ 965 w 1329"/>
              <a:gd name="T25" fmla="*/ 195 h 433"/>
              <a:gd name="T26" fmla="*/ 999 w 1329"/>
              <a:gd name="T27" fmla="*/ 178 h 433"/>
              <a:gd name="T28" fmla="*/ 1028 w 1329"/>
              <a:gd name="T29" fmla="*/ 196 h 433"/>
              <a:gd name="T30" fmla="*/ 1052 w 1329"/>
              <a:gd name="T31" fmla="*/ 209 h 433"/>
              <a:gd name="T32" fmla="*/ 1108 w 1329"/>
              <a:gd name="T33" fmla="*/ 197 h 433"/>
              <a:gd name="T34" fmla="*/ 1153 w 1329"/>
              <a:gd name="T35" fmla="*/ 213 h 433"/>
              <a:gd name="T36" fmla="*/ 1181 w 1329"/>
              <a:gd name="T37" fmla="*/ 247 h 433"/>
              <a:gd name="T38" fmla="*/ 1232 w 1329"/>
              <a:gd name="T39" fmla="*/ 262 h 433"/>
              <a:gd name="T40" fmla="*/ 1304 w 1329"/>
              <a:gd name="T41" fmla="*/ 270 h 433"/>
              <a:gd name="T42" fmla="*/ 1327 w 1329"/>
              <a:gd name="T43" fmla="*/ 295 h 433"/>
              <a:gd name="T44" fmla="*/ 1328 w 1329"/>
              <a:gd name="T45" fmla="*/ 315 h 433"/>
              <a:gd name="T46" fmla="*/ 1304 w 1329"/>
              <a:gd name="T47" fmla="*/ 338 h 433"/>
              <a:gd name="T48" fmla="*/ 1243 w 1329"/>
              <a:gd name="T49" fmla="*/ 352 h 433"/>
              <a:gd name="T50" fmla="*/ 1175 w 1329"/>
              <a:gd name="T51" fmla="*/ 355 h 433"/>
              <a:gd name="T52" fmla="*/ 1072 w 1329"/>
              <a:gd name="T53" fmla="*/ 394 h 433"/>
              <a:gd name="T54" fmla="*/ 968 w 1329"/>
              <a:gd name="T55" fmla="*/ 406 h 433"/>
              <a:gd name="T56" fmla="*/ 898 w 1329"/>
              <a:gd name="T57" fmla="*/ 392 h 433"/>
              <a:gd name="T58" fmla="*/ 846 w 1329"/>
              <a:gd name="T59" fmla="*/ 378 h 433"/>
              <a:gd name="T60" fmla="*/ 731 w 1329"/>
              <a:gd name="T61" fmla="*/ 417 h 433"/>
              <a:gd name="T62" fmla="*/ 600 w 1329"/>
              <a:gd name="T63" fmla="*/ 433 h 433"/>
              <a:gd name="T64" fmla="*/ 495 w 1329"/>
              <a:gd name="T65" fmla="*/ 421 h 433"/>
              <a:gd name="T66" fmla="*/ 388 w 1329"/>
              <a:gd name="T67" fmla="*/ 380 h 433"/>
              <a:gd name="T68" fmla="*/ 307 w 1329"/>
              <a:gd name="T69" fmla="*/ 377 h 433"/>
              <a:gd name="T70" fmla="*/ 199 w 1329"/>
              <a:gd name="T71" fmla="*/ 378 h 433"/>
              <a:gd name="T72" fmla="*/ 88 w 1329"/>
              <a:gd name="T73" fmla="*/ 350 h 433"/>
              <a:gd name="T74" fmla="*/ 23 w 1329"/>
              <a:gd name="T75" fmla="*/ 306 h 433"/>
              <a:gd name="T76" fmla="*/ 0 w 1329"/>
              <a:gd name="T77" fmla="*/ 268 h 433"/>
              <a:gd name="T78" fmla="*/ 8 w 1329"/>
              <a:gd name="T79" fmla="*/ 248 h 433"/>
              <a:gd name="T80" fmla="*/ 40 w 1329"/>
              <a:gd name="T81" fmla="*/ 237 h 433"/>
              <a:gd name="T82" fmla="*/ 117 w 1329"/>
              <a:gd name="T83" fmla="*/ 248 h 433"/>
              <a:gd name="T84" fmla="*/ 123 w 1329"/>
              <a:gd name="T85" fmla="*/ 186 h 433"/>
              <a:gd name="T86" fmla="*/ 163 w 1329"/>
              <a:gd name="T87" fmla="*/ 166 h 433"/>
              <a:gd name="T88" fmla="*/ 210 w 1329"/>
              <a:gd name="T89" fmla="*/ 177 h 433"/>
              <a:gd name="T90" fmla="*/ 217 w 1329"/>
              <a:gd name="T91" fmla="*/ 156 h 433"/>
              <a:gd name="T92" fmla="*/ 236 w 1329"/>
              <a:gd name="T93" fmla="*/ 119 h 433"/>
              <a:gd name="T94" fmla="*/ 274 w 1329"/>
              <a:gd name="T95" fmla="*/ 94 h 433"/>
              <a:gd name="T96" fmla="*/ 321 w 1329"/>
              <a:gd name="T97" fmla="*/ 83 h 433"/>
              <a:gd name="T98" fmla="*/ 372 w 1329"/>
              <a:gd name="T99" fmla="*/ 91 h 433"/>
              <a:gd name="T100" fmla="*/ 416 w 1329"/>
              <a:gd name="T101" fmla="*/ 118 h 433"/>
              <a:gd name="T102" fmla="*/ 443 w 1329"/>
              <a:gd name="T103" fmla="*/ 155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9" h="433">
                <a:moveTo>
                  <a:pt x="443" y="155"/>
                </a:moveTo>
                <a:lnTo>
                  <a:pt x="443" y="155"/>
                </a:lnTo>
                <a:lnTo>
                  <a:pt x="444" y="149"/>
                </a:lnTo>
                <a:lnTo>
                  <a:pt x="447" y="131"/>
                </a:lnTo>
                <a:lnTo>
                  <a:pt x="450" y="119"/>
                </a:lnTo>
                <a:lnTo>
                  <a:pt x="455" y="106"/>
                </a:lnTo>
                <a:lnTo>
                  <a:pt x="462" y="92"/>
                </a:lnTo>
                <a:lnTo>
                  <a:pt x="469" y="77"/>
                </a:lnTo>
                <a:lnTo>
                  <a:pt x="480" y="62"/>
                </a:lnTo>
                <a:lnTo>
                  <a:pt x="491" y="48"/>
                </a:lnTo>
                <a:lnTo>
                  <a:pt x="499" y="41"/>
                </a:lnTo>
                <a:lnTo>
                  <a:pt x="506" y="35"/>
                </a:lnTo>
                <a:lnTo>
                  <a:pt x="514" y="29"/>
                </a:lnTo>
                <a:lnTo>
                  <a:pt x="523" y="23"/>
                </a:lnTo>
                <a:lnTo>
                  <a:pt x="532" y="18"/>
                </a:lnTo>
                <a:lnTo>
                  <a:pt x="543" y="14"/>
                </a:lnTo>
                <a:lnTo>
                  <a:pt x="555" y="10"/>
                </a:lnTo>
                <a:lnTo>
                  <a:pt x="566" y="5"/>
                </a:lnTo>
                <a:lnTo>
                  <a:pt x="579" y="3"/>
                </a:lnTo>
                <a:lnTo>
                  <a:pt x="593" y="1"/>
                </a:lnTo>
                <a:lnTo>
                  <a:pt x="607" y="0"/>
                </a:lnTo>
                <a:lnTo>
                  <a:pt x="622" y="0"/>
                </a:lnTo>
                <a:lnTo>
                  <a:pt x="622" y="0"/>
                </a:lnTo>
                <a:lnTo>
                  <a:pt x="638" y="0"/>
                </a:lnTo>
                <a:lnTo>
                  <a:pt x="652" y="2"/>
                </a:lnTo>
                <a:lnTo>
                  <a:pt x="666" y="4"/>
                </a:lnTo>
                <a:lnTo>
                  <a:pt x="678" y="6"/>
                </a:lnTo>
                <a:lnTo>
                  <a:pt x="690" y="10"/>
                </a:lnTo>
                <a:lnTo>
                  <a:pt x="700" y="14"/>
                </a:lnTo>
                <a:lnTo>
                  <a:pt x="711" y="18"/>
                </a:lnTo>
                <a:lnTo>
                  <a:pt x="720" y="23"/>
                </a:lnTo>
                <a:lnTo>
                  <a:pt x="729" y="29"/>
                </a:lnTo>
                <a:lnTo>
                  <a:pt x="736" y="34"/>
                </a:lnTo>
                <a:lnTo>
                  <a:pt x="750" y="46"/>
                </a:lnTo>
                <a:lnTo>
                  <a:pt x="762" y="59"/>
                </a:lnTo>
                <a:lnTo>
                  <a:pt x="771" y="73"/>
                </a:lnTo>
                <a:lnTo>
                  <a:pt x="778" y="86"/>
                </a:lnTo>
                <a:lnTo>
                  <a:pt x="784" y="98"/>
                </a:lnTo>
                <a:lnTo>
                  <a:pt x="787" y="111"/>
                </a:lnTo>
                <a:lnTo>
                  <a:pt x="790" y="121"/>
                </a:lnTo>
                <a:lnTo>
                  <a:pt x="792" y="137"/>
                </a:lnTo>
                <a:lnTo>
                  <a:pt x="793" y="144"/>
                </a:lnTo>
                <a:lnTo>
                  <a:pt x="793" y="144"/>
                </a:lnTo>
                <a:lnTo>
                  <a:pt x="799" y="140"/>
                </a:lnTo>
                <a:lnTo>
                  <a:pt x="816" y="133"/>
                </a:lnTo>
                <a:lnTo>
                  <a:pt x="826" y="129"/>
                </a:lnTo>
                <a:lnTo>
                  <a:pt x="839" y="125"/>
                </a:lnTo>
                <a:lnTo>
                  <a:pt x="853" y="121"/>
                </a:lnTo>
                <a:lnTo>
                  <a:pt x="866" y="119"/>
                </a:lnTo>
                <a:lnTo>
                  <a:pt x="881" y="118"/>
                </a:lnTo>
                <a:lnTo>
                  <a:pt x="896" y="120"/>
                </a:lnTo>
                <a:lnTo>
                  <a:pt x="902" y="121"/>
                </a:lnTo>
                <a:lnTo>
                  <a:pt x="910" y="125"/>
                </a:lnTo>
                <a:lnTo>
                  <a:pt x="917" y="128"/>
                </a:lnTo>
                <a:lnTo>
                  <a:pt x="923" y="131"/>
                </a:lnTo>
                <a:lnTo>
                  <a:pt x="930" y="136"/>
                </a:lnTo>
                <a:lnTo>
                  <a:pt x="935" y="142"/>
                </a:lnTo>
                <a:lnTo>
                  <a:pt x="941" y="148"/>
                </a:lnTo>
                <a:lnTo>
                  <a:pt x="946" y="155"/>
                </a:lnTo>
                <a:lnTo>
                  <a:pt x="951" y="165"/>
                </a:lnTo>
                <a:lnTo>
                  <a:pt x="955" y="174"/>
                </a:lnTo>
                <a:lnTo>
                  <a:pt x="958" y="185"/>
                </a:lnTo>
                <a:lnTo>
                  <a:pt x="961" y="197"/>
                </a:lnTo>
                <a:lnTo>
                  <a:pt x="961" y="197"/>
                </a:lnTo>
                <a:lnTo>
                  <a:pt x="965" y="195"/>
                </a:lnTo>
                <a:lnTo>
                  <a:pt x="971" y="190"/>
                </a:lnTo>
                <a:lnTo>
                  <a:pt x="981" y="184"/>
                </a:lnTo>
                <a:lnTo>
                  <a:pt x="987" y="182"/>
                </a:lnTo>
                <a:lnTo>
                  <a:pt x="993" y="180"/>
                </a:lnTo>
                <a:lnTo>
                  <a:pt x="999" y="178"/>
                </a:lnTo>
                <a:lnTo>
                  <a:pt x="1006" y="178"/>
                </a:lnTo>
                <a:lnTo>
                  <a:pt x="1011" y="181"/>
                </a:lnTo>
                <a:lnTo>
                  <a:pt x="1017" y="184"/>
                </a:lnTo>
                <a:lnTo>
                  <a:pt x="1023" y="189"/>
                </a:lnTo>
                <a:lnTo>
                  <a:pt x="1028" y="196"/>
                </a:lnTo>
                <a:lnTo>
                  <a:pt x="1031" y="206"/>
                </a:lnTo>
                <a:lnTo>
                  <a:pt x="1034" y="219"/>
                </a:lnTo>
                <a:lnTo>
                  <a:pt x="1034" y="219"/>
                </a:lnTo>
                <a:lnTo>
                  <a:pt x="1040" y="217"/>
                </a:lnTo>
                <a:lnTo>
                  <a:pt x="1052" y="209"/>
                </a:lnTo>
                <a:lnTo>
                  <a:pt x="1062" y="206"/>
                </a:lnTo>
                <a:lnTo>
                  <a:pt x="1072" y="203"/>
                </a:lnTo>
                <a:lnTo>
                  <a:pt x="1084" y="200"/>
                </a:lnTo>
                <a:lnTo>
                  <a:pt x="1096" y="197"/>
                </a:lnTo>
                <a:lnTo>
                  <a:pt x="1108" y="197"/>
                </a:lnTo>
                <a:lnTo>
                  <a:pt x="1121" y="199"/>
                </a:lnTo>
                <a:lnTo>
                  <a:pt x="1135" y="203"/>
                </a:lnTo>
                <a:lnTo>
                  <a:pt x="1141" y="205"/>
                </a:lnTo>
                <a:lnTo>
                  <a:pt x="1147" y="209"/>
                </a:lnTo>
                <a:lnTo>
                  <a:pt x="1153" y="213"/>
                </a:lnTo>
                <a:lnTo>
                  <a:pt x="1159" y="218"/>
                </a:lnTo>
                <a:lnTo>
                  <a:pt x="1165" y="224"/>
                </a:lnTo>
                <a:lnTo>
                  <a:pt x="1171" y="230"/>
                </a:lnTo>
                <a:lnTo>
                  <a:pt x="1176" y="239"/>
                </a:lnTo>
                <a:lnTo>
                  <a:pt x="1181" y="247"/>
                </a:lnTo>
                <a:lnTo>
                  <a:pt x="1185" y="257"/>
                </a:lnTo>
                <a:lnTo>
                  <a:pt x="1190" y="268"/>
                </a:lnTo>
                <a:lnTo>
                  <a:pt x="1190" y="268"/>
                </a:lnTo>
                <a:lnTo>
                  <a:pt x="1211" y="264"/>
                </a:lnTo>
                <a:lnTo>
                  <a:pt x="1232" y="262"/>
                </a:lnTo>
                <a:lnTo>
                  <a:pt x="1256" y="262"/>
                </a:lnTo>
                <a:lnTo>
                  <a:pt x="1269" y="262"/>
                </a:lnTo>
                <a:lnTo>
                  <a:pt x="1281" y="264"/>
                </a:lnTo>
                <a:lnTo>
                  <a:pt x="1293" y="266"/>
                </a:lnTo>
                <a:lnTo>
                  <a:pt x="1304" y="270"/>
                </a:lnTo>
                <a:lnTo>
                  <a:pt x="1313" y="275"/>
                </a:lnTo>
                <a:lnTo>
                  <a:pt x="1321" y="281"/>
                </a:lnTo>
                <a:lnTo>
                  <a:pt x="1323" y="285"/>
                </a:lnTo>
                <a:lnTo>
                  <a:pt x="1326" y="289"/>
                </a:lnTo>
                <a:lnTo>
                  <a:pt x="1327" y="295"/>
                </a:lnTo>
                <a:lnTo>
                  <a:pt x="1329" y="300"/>
                </a:lnTo>
                <a:lnTo>
                  <a:pt x="1329" y="300"/>
                </a:lnTo>
                <a:lnTo>
                  <a:pt x="1329" y="305"/>
                </a:lnTo>
                <a:lnTo>
                  <a:pt x="1329" y="309"/>
                </a:lnTo>
                <a:lnTo>
                  <a:pt x="1328" y="315"/>
                </a:lnTo>
                <a:lnTo>
                  <a:pt x="1326" y="319"/>
                </a:lnTo>
                <a:lnTo>
                  <a:pt x="1324" y="323"/>
                </a:lnTo>
                <a:lnTo>
                  <a:pt x="1321" y="326"/>
                </a:lnTo>
                <a:lnTo>
                  <a:pt x="1313" y="333"/>
                </a:lnTo>
                <a:lnTo>
                  <a:pt x="1304" y="338"/>
                </a:lnTo>
                <a:lnTo>
                  <a:pt x="1293" y="342"/>
                </a:lnTo>
                <a:lnTo>
                  <a:pt x="1281" y="346"/>
                </a:lnTo>
                <a:lnTo>
                  <a:pt x="1269" y="349"/>
                </a:lnTo>
                <a:lnTo>
                  <a:pt x="1256" y="351"/>
                </a:lnTo>
                <a:lnTo>
                  <a:pt x="1243" y="352"/>
                </a:lnTo>
                <a:lnTo>
                  <a:pt x="1218" y="353"/>
                </a:lnTo>
                <a:lnTo>
                  <a:pt x="1197" y="353"/>
                </a:lnTo>
                <a:lnTo>
                  <a:pt x="1183" y="351"/>
                </a:lnTo>
                <a:lnTo>
                  <a:pt x="1183" y="351"/>
                </a:lnTo>
                <a:lnTo>
                  <a:pt x="1175" y="355"/>
                </a:lnTo>
                <a:lnTo>
                  <a:pt x="1152" y="366"/>
                </a:lnTo>
                <a:lnTo>
                  <a:pt x="1136" y="373"/>
                </a:lnTo>
                <a:lnTo>
                  <a:pt x="1117" y="380"/>
                </a:lnTo>
                <a:lnTo>
                  <a:pt x="1096" y="388"/>
                </a:lnTo>
                <a:lnTo>
                  <a:pt x="1072" y="394"/>
                </a:lnTo>
                <a:lnTo>
                  <a:pt x="1048" y="399"/>
                </a:lnTo>
                <a:lnTo>
                  <a:pt x="1022" y="403"/>
                </a:lnTo>
                <a:lnTo>
                  <a:pt x="995" y="406"/>
                </a:lnTo>
                <a:lnTo>
                  <a:pt x="981" y="406"/>
                </a:lnTo>
                <a:lnTo>
                  <a:pt x="968" y="406"/>
                </a:lnTo>
                <a:lnTo>
                  <a:pt x="954" y="404"/>
                </a:lnTo>
                <a:lnTo>
                  <a:pt x="939" y="402"/>
                </a:lnTo>
                <a:lnTo>
                  <a:pt x="925" y="399"/>
                </a:lnTo>
                <a:lnTo>
                  <a:pt x="912" y="396"/>
                </a:lnTo>
                <a:lnTo>
                  <a:pt x="898" y="392"/>
                </a:lnTo>
                <a:lnTo>
                  <a:pt x="884" y="387"/>
                </a:lnTo>
                <a:lnTo>
                  <a:pt x="872" y="380"/>
                </a:lnTo>
                <a:lnTo>
                  <a:pt x="858" y="373"/>
                </a:lnTo>
                <a:lnTo>
                  <a:pt x="858" y="373"/>
                </a:lnTo>
                <a:lnTo>
                  <a:pt x="846" y="378"/>
                </a:lnTo>
                <a:lnTo>
                  <a:pt x="832" y="384"/>
                </a:lnTo>
                <a:lnTo>
                  <a:pt x="813" y="392"/>
                </a:lnTo>
                <a:lnTo>
                  <a:pt x="789" y="400"/>
                </a:lnTo>
                <a:lnTo>
                  <a:pt x="762" y="409"/>
                </a:lnTo>
                <a:lnTo>
                  <a:pt x="731" y="417"/>
                </a:lnTo>
                <a:lnTo>
                  <a:pt x="696" y="425"/>
                </a:lnTo>
                <a:lnTo>
                  <a:pt x="659" y="430"/>
                </a:lnTo>
                <a:lnTo>
                  <a:pt x="640" y="431"/>
                </a:lnTo>
                <a:lnTo>
                  <a:pt x="620" y="433"/>
                </a:lnTo>
                <a:lnTo>
                  <a:pt x="600" y="433"/>
                </a:lnTo>
                <a:lnTo>
                  <a:pt x="580" y="433"/>
                </a:lnTo>
                <a:lnTo>
                  <a:pt x="559" y="431"/>
                </a:lnTo>
                <a:lnTo>
                  <a:pt x="538" y="429"/>
                </a:lnTo>
                <a:lnTo>
                  <a:pt x="517" y="426"/>
                </a:lnTo>
                <a:lnTo>
                  <a:pt x="495" y="421"/>
                </a:lnTo>
                <a:lnTo>
                  <a:pt x="473" y="416"/>
                </a:lnTo>
                <a:lnTo>
                  <a:pt x="452" y="410"/>
                </a:lnTo>
                <a:lnTo>
                  <a:pt x="430" y="401"/>
                </a:lnTo>
                <a:lnTo>
                  <a:pt x="409" y="392"/>
                </a:lnTo>
                <a:lnTo>
                  <a:pt x="388" y="380"/>
                </a:lnTo>
                <a:lnTo>
                  <a:pt x="367" y="368"/>
                </a:lnTo>
                <a:lnTo>
                  <a:pt x="367" y="368"/>
                </a:lnTo>
                <a:lnTo>
                  <a:pt x="359" y="370"/>
                </a:lnTo>
                <a:lnTo>
                  <a:pt x="338" y="373"/>
                </a:lnTo>
                <a:lnTo>
                  <a:pt x="307" y="377"/>
                </a:lnTo>
                <a:lnTo>
                  <a:pt x="288" y="379"/>
                </a:lnTo>
                <a:lnTo>
                  <a:pt x="268" y="380"/>
                </a:lnTo>
                <a:lnTo>
                  <a:pt x="246" y="380"/>
                </a:lnTo>
                <a:lnTo>
                  <a:pt x="223" y="380"/>
                </a:lnTo>
                <a:lnTo>
                  <a:pt x="199" y="378"/>
                </a:lnTo>
                <a:lnTo>
                  <a:pt x="174" y="375"/>
                </a:lnTo>
                <a:lnTo>
                  <a:pt x="149" y="370"/>
                </a:lnTo>
                <a:lnTo>
                  <a:pt x="125" y="363"/>
                </a:lnTo>
                <a:lnTo>
                  <a:pt x="100" y="355"/>
                </a:lnTo>
                <a:lnTo>
                  <a:pt x="88" y="350"/>
                </a:lnTo>
                <a:lnTo>
                  <a:pt x="76" y="343"/>
                </a:lnTo>
                <a:lnTo>
                  <a:pt x="76" y="343"/>
                </a:lnTo>
                <a:lnTo>
                  <a:pt x="55" y="331"/>
                </a:lnTo>
                <a:lnTo>
                  <a:pt x="37" y="319"/>
                </a:lnTo>
                <a:lnTo>
                  <a:pt x="23" y="306"/>
                </a:lnTo>
                <a:lnTo>
                  <a:pt x="13" y="295"/>
                </a:lnTo>
                <a:lnTo>
                  <a:pt x="5" y="284"/>
                </a:lnTo>
                <a:lnTo>
                  <a:pt x="3" y="279"/>
                </a:lnTo>
                <a:lnTo>
                  <a:pt x="1" y="274"/>
                </a:lnTo>
                <a:lnTo>
                  <a:pt x="0" y="268"/>
                </a:lnTo>
                <a:lnTo>
                  <a:pt x="0" y="264"/>
                </a:lnTo>
                <a:lnTo>
                  <a:pt x="1" y="260"/>
                </a:lnTo>
                <a:lnTo>
                  <a:pt x="3" y="256"/>
                </a:lnTo>
                <a:lnTo>
                  <a:pt x="5" y="252"/>
                </a:lnTo>
                <a:lnTo>
                  <a:pt x="8" y="248"/>
                </a:lnTo>
                <a:lnTo>
                  <a:pt x="12" y="245"/>
                </a:lnTo>
                <a:lnTo>
                  <a:pt x="16" y="243"/>
                </a:lnTo>
                <a:lnTo>
                  <a:pt x="21" y="241"/>
                </a:lnTo>
                <a:lnTo>
                  <a:pt x="26" y="239"/>
                </a:lnTo>
                <a:lnTo>
                  <a:pt x="40" y="237"/>
                </a:lnTo>
                <a:lnTo>
                  <a:pt x="56" y="237"/>
                </a:lnTo>
                <a:lnTo>
                  <a:pt x="74" y="238"/>
                </a:lnTo>
                <a:lnTo>
                  <a:pt x="95" y="242"/>
                </a:lnTo>
                <a:lnTo>
                  <a:pt x="117" y="248"/>
                </a:lnTo>
                <a:lnTo>
                  <a:pt x="117" y="248"/>
                </a:lnTo>
                <a:lnTo>
                  <a:pt x="114" y="232"/>
                </a:lnTo>
                <a:lnTo>
                  <a:pt x="113" y="218"/>
                </a:lnTo>
                <a:lnTo>
                  <a:pt x="114" y="205"/>
                </a:lnTo>
                <a:lnTo>
                  <a:pt x="117" y="195"/>
                </a:lnTo>
                <a:lnTo>
                  <a:pt x="123" y="186"/>
                </a:lnTo>
                <a:lnTo>
                  <a:pt x="128" y="180"/>
                </a:lnTo>
                <a:lnTo>
                  <a:pt x="135" y="173"/>
                </a:lnTo>
                <a:lnTo>
                  <a:pt x="144" y="170"/>
                </a:lnTo>
                <a:lnTo>
                  <a:pt x="153" y="167"/>
                </a:lnTo>
                <a:lnTo>
                  <a:pt x="163" y="166"/>
                </a:lnTo>
                <a:lnTo>
                  <a:pt x="172" y="166"/>
                </a:lnTo>
                <a:lnTo>
                  <a:pt x="182" y="168"/>
                </a:lnTo>
                <a:lnTo>
                  <a:pt x="192" y="170"/>
                </a:lnTo>
                <a:lnTo>
                  <a:pt x="201" y="173"/>
                </a:lnTo>
                <a:lnTo>
                  <a:pt x="210" y="177"/>
                </a:lnTo>
                <a:lnTo>
                  <a:pt x="218" y="183"/>
                </a:lnTo>
                <a:lnTo>
                  <a:pt x="218" y="183"/>
                </a:lnTo>
                <a:lnTo>
                  <a:pt x="217" y="173"/>
                </a:lnTo>
                <a:lnTo>
                  <a:pt x="216" y="165"/>
                </a:lnTo>
                <a:lnTo>
                  <a:pt x="217" y="156"/>
                </a:lnTo>
                <a:lnTo>
                  <a:pt x="219" y="148"/>
                </a:lnTo>
                <a:lnTo>
                  <a:pt x="222" y="139"/>
                </a:lnTo>
                <a:lnTo>
                  <a:pt x="225" y="132"/>
                </a:lnTo>
                <a:lnTo>
                  <a:pt x="230" y="126"/>
                </a:lnTo>
                <a:lnTo>
                  <a:pt x="236" y="119"/>
                </a:lnTo>
                <a:lnTo>
                  <a:pt x="242" y="113"/>
                </a:lnTo>
                <a:lnTo>
                  <a:pt x="249" y="108"/>
                </a:lnTo>
                <a:lnTo>
                  <a:pt x="257" y="102"/>
                </a:lnTo>
                <a:lnTo>
                  <a:pt x="264" y="98"/>
                </a:lnTo>
                <a:lnTo>
                  <a:pt x="274" y="94"/>
                </a:lnTo>
                <a:lnTo>
                  <a:pt x="282" y="91"/>
                </a:lnTo>
                <a:lnTo>
                  <a:pt x="292" y="88"/>
                </a:lnTo>
                <a:lnTo>
                  <a:pt x="301" y="86"/>
                </a:lnTo>
                <a:lnTo>
                  <a:pt x="311" y="84"/>
                </a:lnTo>
                <a:lnTo>
                  <a:pt x="321" y="83"/>
                </a:lnTo>
                <a:lnTo>
                  <a:pt x="332" y="83"/>
                </a:lnTo>
                <a:lnTo>
                  <a:pt x="341" y="84"/>
                </a:lnTo>
                <a:lnTo>
                  <a:pt x="352" y="86"/>
                </a:lnTo>
                <a:lnTo>
                  <a:pt x="361" y="88"/>
                </a:lnTo>
                <a:lnTo>
                  <a:pt x="372" y="91"/>
                </a:lnTo>
                <a:lnTo>
                  <a:pt x="381" y="94"/>
                </a:lnTo>
                <a:lnTo>
                  <a:pt x="391" y="99"/>
                </a:lnTo>
                <a:lnTo>
                  <a:pt x="399" y="105"/>
                </a:lnTo>
                <a:lnTo>
                  <a:pt x="408" y="111"/>
                </a:lnTo>
                <a:lnTo>
                  <a:pt x="416" y="118"/>
                </a:lnTo>
                <a:lnTo>
                  <a:pt x="424" y="126"/>
                </a:lnTo>
                <a:lnTo>
                  <a:pt x="431" y="135"/>
                </a:lnTo>
                <a:lnTo>
                  <a:pt x="437" y="145"/>
                </a:lnTo>
                <a:lnTo>
                  <a:pt x="443" y="155"/>
                </a:lnTo>
                <a:lnTo>
                  <a:pt x="443" y="155"/>
                </a:ln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104" name="任意多边形 103"/>
          <p:cNvSpPr/>
          <p:nvPr>
            <p:custDataLst>
              <p:tags r:id="rId74"/>
            </p:custDataLst>
          </p:nvPr>
        </p:nvSpPr>
        <p:spPr bwMode="auto">
          <a:xfrm>
            <a:off x="7154545" y="4129405"/>
            <a:ext cx="1466215" cy="671195"/>
          </a:xfrm>
          <a:custGeom>
            <a:avLst/>
            <a:gdLst>
              <a:gd name="connsiteX0" fmla="*/ 2255843 w 2932021"/>
              <a:gd name="connsiteY0" fmla="*/ 0 h 1342299"/>
              <a:gd name="connsiteX1" fmla="*/ 2311589 w 2932021"/>
              <a:gd name="connsiteY1" fmla="*/ 0 h 1342299"/>
              <a:gd name="connsiteX2" fmla="*/ 2371051 w 2932021"/>
              <a:gd name="connsiteY2" fmla="*/ 0 h 1342299"/>
              <a:gd name="connsiteX3" fmla="*/ 2423080 w 2932021"/>
              <a:gd name="connsiteY3" fmla="*/ 7433 h 1342299"/>
              <a:gd name="connsiteX4" fmla="*/ 2475109 w 2932021"/>
              <a:gd name="connsiteY4" fmla="*/ 14866 h 1342299"/>
              <a:gd name="connsiteX5" fmla="*/ 2519706 w 2932021"/>
              <a:gd name="connsiteY5" fmla="*/ 22299 h 1342299"/>
              <a:gd name="connsiteX6" fmla="*/ 2564303 w 2932021"/>
              <a:gd name="connsiteY6" fmla="*/ 37164 h 1342299"/>
              <a:gd name="connsiteX7" fmla="*/ 2601467 w 2932021"/>
              <a:gd name="connsiteY7" fmla="*/ 52030 h 1342299"/>
              <a:gd name="connsiteX8" fmla="*/ 2642347 w 2932021"/>
              <a:gd name="connsiteY8" fmla="*/ 66895 h 1342299"/>
              <a:gd name="connsiteX9" fmla="*/ 2675794 w 2932021"/>
              <a:gd name="connsiteY9" fmla="*/ 85477 h 1342299"/>
              <a:gd name="connsiteX10" fmla="*/ 2709241 w 2932021"/>
              <a:gd name="connsiteY10" fmla="*/ 107775 h 1342299"/>
              <a:gd name="connsiteX11" fmla="*/ 2735256 w 2932021"/>
              <a:gd name="connsiteY11" fmla="*/ 126357 h 1342299"/>
              <a:gd name="connsiteX12" fmla="*/ 2787285 w 2932021"/>
              <a:gd name="connsiteY12" fmla="*/ 170954 h 1342299"/>
              <a:gd name="connsiteX13" fmla="*/ 2831882 w 2932021"/>
              <a:gd name="connsiteY13" fmla="*/ 219267 h 1342299"/>
              <a:gd name="connsiteX14" fmla="*/ 2865329 w 2932021"/>
              <a:gd name="connsiteY14" fmla="*/ 271297 h 1342299"/>
              <a:gd name="connsiteX15" fmla="*/ 2891344 w 2932021"/>
              <a:gd name="connsiteY15" fmla="*/ 319610 h 1342299"/>
              <a:gd name="connsiteX16" fmla="*/ 2913643 w 2932021"/>
              <a:gd name="connsiteY16" fmla="*/ 364206 h 1342299"/>
              <a:gd name="connsiteX17" fmla="*/ 2924792 w 2932021"/>
              <a:gd name="connsiteY17" fmla="*/ 412519 h 1342299"/>
              <a:gd name="connsiteX18" fmla="*/ 2932021 w 2932021"/>
              <a:gd name="connsiteY18" fmla="*/ 436616 h 1342299"/>
              <a:gd name="connsiteX19" fmla="*/ 2932021 w 2932021"/>
              <a:gd name="connsiteY19" fmla="*/ 1342299 h 1342299"/>
              <a:gd name="connsiteX20" fmla="*/ 443454 w 2932021"/>
              <a:gd name="connsiteY20" fmla="*/ 1342299 h 1342299"/>
              <a:gd name="connsiteX21" fmla="*/ 371638 w 2932021"/>
              <a:gd name="connsiteY21" fmla="*/ 1319318 h 1342299"/>
              <a:gd name="connsiteX22" fmla="*/ 327041 w 2932021"/>
              <a:gd name="connsiteY22" fmla="*/ 1300736 h 1342299"/>
              <a:gd name="connsiteX23" fmla="*/ 282445 w 2932021"/>
              <a:gd name="connsiteY23" fmla="*/ 1274721 h 1342299"/>
              <a:gd name="connsiteX24" fmla="*/ 204401 w 2932021"/>
              <a:gd name="connsiteY24" fmla="*/ 1230125 h 1342299"/>
              <a:gd name="connsiteX25" fmla="*/ 137506 w 2932021"/>
              <a:gd name="connsiteY25" fmla="*/ 1185528 h 1342299"/>
              <a:gd name="connsiteX26" fmla="*/ 85477 w 2932021"/>
              <a:gd name="connsiteY26" fmla="*/ 1137215 h 1342299"/>
              <a:gd name="connsiteX27" fmla="*/ 48313 w 2932021"/>
              <a:gd name="connsiteY27" fmla="*/ 1096335 h 1342299"/>
              <a:gd name="connsiteX28" fmla="*/ 18582 w 2932021"/>
              <a:gd name="connsiteY28" fmla="*/ 1055454 h 1342299"/>
              <a:gd name="connsiteX29" fmla="*/ 11149 w 2932021"/>
              <a:gd name="connsiteY29" fmla="*/ 1036872 h 1342299"/>
              <a:gd name="connsiteX30" fmla="*/ 3716 w 2932021"/>
              <a:gd name="connsiteY30" fmla="*/ 1018291 h 1342299"/>
              <a:gd name="connsiteX31" fmla="*/ 0 w 2932021"/>
              <a:gd name="connsiteY31" fmla="*/ 995992 h 1342299"/>
              <a:gd name="connsiteX32" fmla="*/ 0 w 2932021"/>
              <a:gd name="connsiteY32" fmla="*/ 981127 h 1342299"/>
              <a:gd name="connsiteX33" fmla="*/ 3716 w 2932021"/>
              <a:gd name="connsiteY33" fmla="*/ 966261 h 1342299"/>
              <a:gd name="connsiteX34" fmla="*/ 11149 w 2932021"/>
              <a:gd name="connsiteY34" fmla="*/ 951396 h 1342299"/>
              <a:gd name="connsiteX35" fmla="*/ 18582 w 2932021"/>
              <a:gd name="connsiteY35" fmla="*/ 936530 h 1342299"/>
              <a:gd name="connsiteX36" fmla="*/ 29731 w 2932021"/>
              <a:gd name="connsiteY36" fmla="*/ 921664 h 1342299"/>
              <a:gd name="connsiteX37" fmla="*/ 44597 w 2932021"/>
              <a:gd name="connsiteY37" fmla="*/ 910515 h 1342299"/>
              <a:gd name="connsiteX38" fmla="*/ 59462 w 2932021"/>
              <a:gd name="connsiteY38" fmla="*/ 903083 h 1342299"/>
              <a:gd name="connsiteX39" fmla="*/ 78044 w 2932021"/>
              <a:gd name="connsiteY39" fmla="*/ 895650 h 1342299"/>
              <a:gd name="connsiteX40" fmla="*/ 96626 w 2932021"/>
              <a:gd name="connsiteY40" fmla="*/ 888217 h 1342299"/>
              <a:gd name="connsiteX41" fmla="*/ 148655 w 2932021"/>
              <a:gd name="connsiteY41" fmla="*/ 880784 h 1342299"/>
              <a:gd name="connsiteX42" fmla="*/ 208117 w 2932021"/>
              <a:gd name="connsiteY42" fmla="*/ 880784 h 1342299"/>
              <a:gd name="connsiteX43" fmla="*/ 275012 w 2932021"/>
              <a:gd name="connsiteY43" fmla="*/ 884501 h 1342299"/>
              <a:gd name="connsiteX44" fmla="*/ 353056 w 2932021"/>
              <a:gd name="connsiteY44" fmla="*/ 899366 h 1342299"/>
              <a:gd name="connsiteX45" fmla="*/ 434817 w 2932021"/>
              <a:gd name="connsiteY45" fmla="*/ 921664 h 1342299"/>
              <a:gd name="connsiteX46" fmla="*/ 423667 w 2932021"/>
              <a:gd name="connsiteY46" fmla="*/ 862202 h 1342299"/>
              <a:gd name="connsiteX47" fmla="*/ 419951 w 2932021"/>
              <a:gd name="connsiteY47" fmla="*/ 810173 h 1342299"/>
              <a:gd name="connsiteX48" fmla="*/ 423667 w 2932021"/>
              <a:gd name="connsiteY48" fmla="*/ 761860 h 1342299"/>
              <a:gd name="connsiteX49" fmla="*/ 434817 w 2932021"/>
              <a:gd name="connsiteY49" fmla="*/ 724696 h 1342299"/>
              <a:gd name="connsiteX50" fmla="*/ 457115 w 2932021"/>
              <a:gd name="connsiteY50" fmla="*/ 691248 h 1342299"/>
              <a:gd name="connsiteX51" fmla="*/ 475697 w 2932021"/>
              <a:gd name="connsiteY51" fmla="*/ 668950 h 1342299"/>
              <a:gd name="connsiteX52" fmla="*/ 501711 w 2932021"/>
              <a:gd name="connsiteY52" fmla="*/ 642935 h 1342299"/>
              <a:gd name="connsiteX53" fmla="*/ 535159 w 2932021"/>
              <a:gd name="connsiteY53" fmla="*/ 631786 h 1342299"/>
              <a:gd name="connsiteX54" fmla="*/ 568606 w 2932021"/>
              <a:gd name="connsiteY54" fmla="*/ 620637 h 1342299"/>
              <a:gd name="connsiteX55" fmla="*/ 605770 w 2932021"/>
              <a:gd name="connsiteY55" fmla="*/ 616921 h 1342299"/>
              <a:gd name="connsiteX56" fmla="*/ 639217 w 2932021"/>
              <a:gd name="connsiteY56" fmla="*/ 616921 h 1342299"/>
              <a:gd name="connsiteX57" fmla="*/ 676381 w 2932021"/>
              <a:gd name="connsiteY57" fmla="*/ 624353 h 1342299"/>
              <a:gd name="connsiteX58" fmla="*/ 713545 w 2932021"/>
              <a:gd name="connsiteY58" fmla="*/ 631786 h 1342299"/>
              <a:gd name="connsiteX59" fmla="*/ 746993 w 2932021"/>
              <a:gd name="connsiteY59" fmla="*/ 642935 h 1342299"/>
              <a:gd name="connsiteX60" fmla="*/ 780440 w 2932021"/>
              <a:gd name="connsiteY60" fmla="*/ 657801 h 1342299"/>
              <a:gd name="connsiteX61" fmla="*/ 810171 w 2932021"/>
              <a:gd name="connsiteY61" fmla="*/ 680099 h 1342299"/>
              <a:gd name="connsiteX62" fmla="*/ 806455 w 2932021"/>
              <a:gd name="connsiteY62" fmla="*/ 642935 h 1342299"/>
              <a:gd name="connsiteX63" fmla="*/ 802738 w 2932021"/>
              <a:gd name="connsiteY63" fmla="*/ 613204 h 1342299"/>
              <a:gd name="connsiteX64" fmla="*/ 806455 w 2932021"/>
              <a:gd name="connsiteY64" fmla="*/ 579757 h 1342299"/>
              <a:gd name="connsiteX65" fmla="*/ 813887 w 2932021"/>
              <a:gd name="connsiteY65" fmla="*/ 550026 h 1342299"/>
              <a:gd name="connsiteX66" fmla="*/ 825037 w 2932021"/>
              <a:gd name="connsiteY66" fmla="*/ 516578 h 1342299"/>
              <a:gd name="connsiteX67" fmla="*/ 836186 w 2932021"/>
              <a:gd name="connsiteY67" fmla="*/ 490563 h 1342299"/>
              <a:gd name="connsiteX68" fmla="*/ 854768 w 2932021"/>
              <a:gd name="connsiteY68" fmla="*/ 468265 h 1342299"/>
              <a:gd name="connsiteX69" fmla="*/ 877066 w 2932021"/>
              <a:gd name="connsiteY69" fmla="*/ 442250 h 1342299"/>
              <a:gd name="connsiteX70" fmla="*/ 899364 w 2932021"/>
              <a:gd name="connsiteY70" fmla="*/ 419952 h 1342299"/>
              <a:gd name="connsiteX71" fmla="*/ 925379 w 2932021"/>
              <a:gd name="connsiteY71" fmla="*/ 401370 h 1342299"/>
              <a:gd name="connsiteX72" fmla="*/ 955110 w 2932021"/>
              <a:gd name="connsiteY72" fmla="*/ 379072 h 1342299"/>
              <a:gd name="connsiteX73" fmla="*/ 981125 w 2932021"/>
              <a:gd name="connsiteY73" fmla="*/ 364206 h 1342299"/>
              <a:gd name="connsiteX74" fmla="*/ 1018288 w 2932021"/>
              <a:gd name="connsiteY74" fmla="*/ 349341 h 1342299"/>
              <a:gd name="connsiteX75" fmla="*/ 1048019 w 2932021"/>
              <a:gd name="connsiteY75" fmla="*/ 338192 h 1342299"/>
              <a:gd name="connsiteX76" fmla="*/ 1085183 w 2932021"/>
              <a:gd name="connsiteY76" fmla="*/ 327042 h 1342299"/>
              <a:gd name="connsiteX77" fmla="*/ 1118631 w 2932021"/>
              <a:gd name="connsiteY77" fmla="*/ 319610 h 1342299"/>
              <a:gd name="connsiteX78" fmla="*/ 1155794 w 2932021"/>
              <a:gd name="connsiteY78" fmla="*/ 312177 h 1342299"/>
              <a:gd name="connsiteX79" fmla="*/ 1192958 w 2932021"/>
              <a:gd name="connsiteY79" fmla="*/ 308460 h 1342299"/>
              <a:gd name="connsiteX80" fmla="*/ 1233838 w 2932021"/>
              <a:gd name="connsiteY80" fmla="*/ 308460 h 1342299"/>
              <a:gd name="connsiteX81" fmla="*/ 1267286 w 2932021"/>
              <a:gd name="connsiteY81" fmla="*/ 312177 h 1342299"/>
              <a:gd name="connsiteX82" fmla="*/ 1308166 w 2932021"/>
              <a:gd name="connsiteY82" fmla="*/ 319610 h 1342299"/>
              <a:gd name="connsiteX83" fmla="*/ 1341613 w 2932021"/>
              <a:gd name="connsiteY83" fmla="*/ 327042 h 1342299"/>
              <a:gd name="connsiteX84" fmla="*/ 1382494 w 2932021"/>
              <a:gd name="connsiteY84" fmla="*/ 338192 h 1342299"/>
              <a:gd name="connsiteX85" fmla="*/ 1415941 w 2932021"/>
              <a:gd name="connsiteY85" fmla="*/ 349341 h 1342299"/>
              <a:gd name="connsiteX86" fmla="*/ 1453105 w 2932021"/>
              <a:gd name="connsiteY86" fmla="*/ 367923 h 1342299"/>
              <a:gd name="connsiteX87" fmla="*/ 1482836 w 2932021"/>
              <a:gd name="connsiteY87" fmla="*/ 390221 h 1342299"/>
              <a:gd name="connsiteX88" fmla="*/ 1516283 w 2932021"/>
              <a:gd name="connsiteY88" fmla="*/ 412519 h 1342299"/>
              <a:gd name="connsiteX89" fmla="*/ 1546014 w 2932021"/>
              <a:gd name="connsiteY89" fmla="*/ 438534 h 1342299"/>
              <a:gd name="connsiteX90" fmla="*/ 1575745 w 2932021"/>
              <a:gd name="connsiteY90" fmla="*/ 468265 h 1342299"/>
              <a:gd name="connsiteX91" fmla="*/ 1601760 w 2932021"/>
              <a:gd name="connsiteY91" fmla="*/ 501713 h 1342299"/>
              <a:gd name="connsiteX92" fmla="*/ 1624058 w 2932021"/>
              <a:gd name="connsiteY92" fmla="*/ 538876 h 1342299"/>
              <a:gd name="connsiteX93" fmla="*/ 1646357 w 2932021"/>
              <a:gd name="connsiteY93" fmla="*/ 576040 h 1342299"/>
              <a:gd name="connsiteX94" fmla="*/ 1650073 w 2932021"/>
              <a:gd name="connsiteY94" fmla="*/ 553742 h 1342299"/>
              <a:gd name="connsiteX95" fmla="*/ 1661222 w 2932021"/>
              <a:gd name="connsiteY95" fmla="*/ 486847 h 1342299"/>
              <a:gd name="connsiteX96" fmla="*/ 1672371 w 2932021"/>
              <a:gd name="connsiteY96" fmla="*/ 442250 h 1342299"/>
              <a:gd name="connsiteX97" fmla="*/ 1690953 w 2932021"/>
              <a:gd name="connsiteY97" fmla="*/ 393937 h 1342299"/>
              <a:gd name="connsiteX98" fmla="*/ 1716968 w 2932021"/>
              <a:gd name="connsiteY98" fmla="*/ 341908 h 1342299"/>
              <a:gd name="connsiteX99" fmla="*/ 1742983 w 2932021"/>
              <a:gd name="connsiteY99" fmla="*/ 286162 h 1342299"/>
              <a:gd name="connsiteX100" fmla="*/ 1783863 w 2932021"/>
              <a:gd name="connsiteY100" fmla="*/ 230416 h 1342299"/>
              <a:gd name="connsiteX101" fmla="*/ 1824743 w 2932021"/>
              <a:gd name="connsiteY101" fmla="*/ 178387 h 1342299"/>
              <a:gd name="connsiteX102" fmla="*/ 1854474 w 2932021"/>
              <a:gd name="connsiteY102" fmla="*/ 152372 h 1342299"/>
              <a:gd name="connsiteX103" fmla="*/ 1880489 w 2932021"/>
              <a:gd name="connsiteY103" fmla="*/ 130074 h 1342299"/>
              <a:gd name="connsiteX104" fmla="*/ 1910220 w 2932021"/>
              <a:gd name="connsiteY104" fmla="*/ 107775 h 1342299"/>
              <a:gd name="connsiteX105" fmla="*/ 1943667 w 2932021"/>
              <a:gd name="connsiteY105" fmla="*/ 85477 h 1342299"/>
              <a:gd name="connsiteX106" fmla="*/ 1977115 w 2932021"/>
              <a:gd name="connsiteY106" fmla="*/ 66895 h 1342299"/>
              <a:gd name="connsiteX107" fmla="*/ 2017995 w 2932021"/>
              <a:gd name="connsiteY107" fmla="*/ 52030 h 1342299"/>
              <a:gd name="connsiteX108" fmla="*/ 2062591 w 2932021"/>
              <a:gd name="connsiteY108" fmla="*/ 37164 h 1342299"/>
              <a:gd name="connsiteX109" fmla="*/ 2103471 w 2932021"/>
              <a:gd name="connsiteY109" fmla="*/ 18582 h 1342299"/>
              <a:gd name="connsiteX110" fmla="*/ 2151785 w 2932021"/>
              <a:gd name="connsiteY110" fmla="*/ 11149 h 1342299"/>
              <a:gd name="connsiteX111" fmla="*/ 2203814 w 2932021"/>
              <a:gd name="connsiteY111" fmla="*/ 3717 h 134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932021" h="1342299">
                <a:moveTo>
                  <a:pt x="2255843" y="0"/>
                </a:moveTo>
                <a:lnTo>
                  <a:pt x="2311589" y="0"/>
                </a:lnTo>
                <a:lnTo>
                  <a:pt x="2371051" y="0"/>
                </a:lnTo>
                <a:lnTo>
                  <a:pt x="2423080" y="7433"/>
                </a:lnTo>
                <a:lnTo>
                  <a:pt x="2475109" y="14866"/>
                </a:lnTo>
                <a:lnTo>
                  <a:pt x="2519706" y="22299"/>
                </a:lnTo>
                <a:lnTo>
                  <a:pt x="2564303" y="37164"/>
                </a:lnTo>
                <a:lnTo>
                  <a:pt x="2601467" y="52030"/>
                </a:lnTo>
                <a:lnTo>
                  <a:pt x="2642347" y="66895"/>
                </a:lnTo>
                <a:lnTo>
                  <a:pt x="2675794" y="85477"/>
                </a:lnTo>
                <a:lnTo>
                  <a:pt x="2709241" y="107775"/>
                </a:lnTo>
                <a:lnTo>
                  <a:pt x="2735256" y="126357"/>
                </a:lnTo>
                <a:lnTo>
                  <a:pt x="2787285" y="170954"/>
                </a:lnTo>
                <a:lnTo>
                  <a:pt x="2831882" y="219267"/>
                </a:lnTo>
                <a:lnTo>
                  <a:pt x="2865329" y="271297"/>
                </a:lnTo>
                <a:lnTo>
                  <a:pt x="2891344" y="319610"/>
                </a:lnTo>
                <a:lnTo>
                  <a:pt x="2913643" y="364206"/>
                </a:lnTo>
                <a:lnTo>
                  <a:pt x="2924792" y="412519"/>
                </a:lnTo>
                <a:lnTo>
                  <a:pt x="2932021" y="436616"/>
                </a:lnTo>
                <a:lnTo>
                  <a:pt x="2932021" y="1342299"/>
                </a:lnTo>
                <a:lnTo>
                  <a:pt x="443454" y="1342299"/>
                </a:lnTo>
                <a:lnTo>
                  <a:pt x="371638" y="1319318"/>
                </a:lnTo>
                <a:lnTo>
                  <a:pt x="327041" y="1300736"/>
                </a:lnTo>
                <a:lnTo>
                  <a:pt x="282445" y="1274721"/>
                </a:lnTo>
                <a:lnTo>
                  <a:pt x="204401" y="1230125"/>
                </a:lnTo>
                <a:lnTo>
                  <a:pt x="137506" y="1185528"/>
                </a:lnTo>
                <a:lnTo>
                  <a:pt x="85477" y="1137215"/>
                </a:lnTo>
                <a:lnTo>
                  <a:pt x="48313" y="1096335"/>
                </a:lnTo>
                <a:lnTo>
                  <a:pt x="18582" y="1055454"/>
                </a:lnTo>
                <a:lnTo>
                  <a:pt x="11149" y="1036872"/>
                </a:lnTo>
                <a:lnTo>
                  <a:pt x="3716" y="1018291"/>
                </a:lnTo>
                <a:lnTo>
                  <a:pt x="0" y="995992"/>
                </a:lnTo>
                <a:lnTo>
                  <a:pt x="0" y="981127"/>
                </a:lnTo>
                <a:lnTo>
                  <a:pt x="3716" y="966261"/>
                </a:lnTo>
                <a:lnTo>
                  <a:pt x="11149" y="951396"/>
                </a:lnTo>
                <a:lnTo>
                  <a:pt x="18582" y="936530"/>
                </a:lnTo>
                <a:lnTo>
                  <a:pt x="29731" y="921664"/>
                </a:lnTo>
                <a:lnTo>
                  <a:pt x="44597" y="910515"/>
                </a:lnTo>
                <a:lnTo>
                  <a:pt x="59462" y="903083"/>
                </a:lnTo>
                <a:lnTo>
                  <a:pt x="78044" y="895650"/>
                </a:lnTo>
                <a:lnTo>
                  <a:pt x="96626" y="888217"/>
                </a:lnTo>
                <a:lnTo>
                  <a:pt x="148655" y="880784"/>
                </a:lnTo>
                <a:lnTo>
                  <a:pt x="208117" y="880784"/>
                </a:lnTo>
                <a:lnTo>
                  <a:pt x="275012" y="884501"/>
                </a:lnTo>
                <a:lnTo>
                  <a:pt x="353056" y="899366"/>
                </a:lnTo>
                <a:lnTo>
                  <a:pt x="434817" y="921664"/>
                </a:lnTo>
                <a:lnTo>
                  <a:pt x="423667" y="862202"/>
                </a:lnTo>
                <a:lnTo>
                  <a:pt x="419951" y="810173"/>
                </a:lnTo>
                <a:lnTo>
                  <a:pt x="423667" y="761860"/>
                </a:lnTo>
                <a:lnTo>
                  <a:pt x="434817" y="724696"/>
                </a:lnTo>
                <a:lnTo>
                  <a:pt x="457115" y="691248"/>
                </a:lnTo>
                <a:lnTo>
                  <a:pt x="475697" y="668950"/>
                </a:lnTo>
                <a:lnTo>
                  <a:pt x="501711" y="642935"/>
                </a:lnTo>
                <a:lnTo>
                  <a:pt x="535159" y="631786"/>
                </a:lnTo>
                <a:lnTo>
                  <a:pt x="568606" y="620637"/>
                </a:lnTo>
                <a:lnTo>
                  <a:pt x="605770" y="616921"/>
                </a:lnTo>
                <a:lnTo>
                  <a:pt x="639217" y="616921"/>
                </a:lnTo>
                <a:lnTo>
                  <a:pt x="676381" y="624353"/>
                </a:lnTo>
                <a:lnTo>
                  <a:pt x="713545" y="631786"/>
                </a:lnTo>
                <a:lnTo>
                  <a:pt x="746993" y="642935"/>
                </a:lnTo>
                <a:lnTo>
                  <a:pt x="780440" y="657801"/>
                </a:lnTo>
                <a:lnTo>
                  <a:pt x="810171" y="680099"/>
                </a:lnTo>
                <a:lnTo>
                  <a:pt x="806455" y="642935"/>
                </a:lnTo>
                <a:lnTo>
                  <a:pt x="802738" y="613204"/>
                </a:lnTo>
                <a:lnTo>
                  <a:pt x="806455" y="579757"/>
                </a:lnTo>
                <a:lnTo>
                  <a:pt x="813887" y="550026"/>
                </a:lnTo>
                <a:lnTo>
                  <a:pt x="825037" y="516578"/>
                </a:lnTo>
                <a:lnTo>
                  <a:pt x="836186" y="490563"/>
                </a:lnTo>
                <a:lnTo>
                  <a:pt x="854768" y="468265"/>
                </a:lnTo>
                <a:lnTo>
                  <a:pt x="877066" y="442250"/>
                </a:lnTo>
                <a:lnTo>
                  <a:pt x="899364" y="419952"/>
                </a:lnTo>
                <a:lnTo>
                  <a:pt x="925379" y="401370"/>
                </a:lnTo>
                <a:lnTo>
                  <a:pt x="955110" y="379072"/>
                </a:lnTo>
                <a:lnTo>
                  <a:pt x="981125" y="364206"/>
                </a:lnTo>
                <a:lnTo>
                  <a:pt x="1018288" y="349341"/>
                </a:lnTo>
                <a:lnTo>
                  <a:pt x="1048019" y="338192"/>
                </a:lnTo>
                <a:lnTo>
                  <a:pt x="1085183" y="327042"/>
                </a:lnTo>
                <a:lnTo>
                  <a:pt x="1118631" y="319610"/>
                </a:lnTo>
                <a:lnTo>
                  <a:pt x="1155794" y="312177"/>
                </a:lnTo>
                <a:lnTo>
                  <a:pt x="1192958" y="308460"/>
                </a:lnTo>
                <a:lnTo>
                  <a:pt x="1233838" y="308460"/>
                </a:lnTo>
                <a:lnTo>
                  <a:pt x="1267286" y="312177"/>
                </a:lnTo>
                <a:lnTo>
                  <a:pt x="1308166" y="319610"/>
                </a:lnTo>
                <a:lnTo>
                  <a:pt x="1341613" y="327042"/>
                </a:lnTo>
                <a:lnTo>
                  <a:pt x="1382494" y="338192"/>
                </a:lnTo>
                <a:lnTo>
                  <a:pt x="1415941" y="349341"/>
                </a:lnTo>
                <a:lnTo>
                  <a:pt x="1453105" y="367923"/>
                </a:lnTo>
                <a:lnTo>
                  <a:pt x="1482836" y="390221"/>
                </a:lnTo>
                <a:lnTo>
                  <a:pt x="1516283" y="412519"/>
                </a:lnTo>
                <a:lnTo>
                  <a:pt x="1546014" y="438534"/>
                </a:lnTo>
                <a:lnTo>
                  <a:pt x="1575745" y="468265"/>
                </a:lnTo>
                <a:lnTo>
                  <a:pt x="1601760" y="501713"/>
                </a:lnTo>
                <a:lnTo>
                  <a:pt x="1624058" y="538876"/>
                </a:lnTo>
                <a:lnTo>
                  <a:pt x="1646357" y="576040"/>
                </a:lnTo>
                <a:lnTo>
                  <a:pt x="1650073" y="553742"/>
                </a:lnTo>
                <a:lnTo>
                  <a:pt x="1661222" y="486847"/>
                </a:lnTo>
                <a:lnTo>
                  <a:pt x="1672371" y="442250"/>
                </a:lnTo>
                <a:lnTo>
                  <a:pt x="1690953" y="393937"/>
                </a:lnTo>
                <a:lnTo>
                  <a:pt x="1716968" y="341908"/>
                </a:lnTo>
                <a:lnTo>
                  <a:pt x="1742983" y="286162"/>
                </a:lnTo>
                <a:lnTo>
                  <a:pt x="1783863" y="230416"/>
                </a:lnTo>
                <a:lnTo>
                  <a:pt x="1824743" y="178387"/>
                </a:lnTo>
                <a:lnTo>
                  <a:pt x="1854474" y="152372"/>
                </a:lnTo>
                <a:lnTo>
                  <a:pt x="1880489" y="130074"/>
                </a:lnTo>
                <a:lnTo>
                  <a:pt x="1910220" y="107775"/>
                </a:lnTo>
                <a:lnTo>
                  <a:pt x="1943667" y="85477"/>
                </a:lnTo>
                <a:lnTo>
                  <a:pt x="1977115" y="66895"/>
                </a:lnTo>
                <a:lnTo>
                  <a:pt x="2017995" y="52030"/>
                </a:lnTo>
                <a:lnTo>
                  <a:pt x="2062591" y="37164"/>
                </a:lnTo>
                <a:lnTo>
                  <a:pt x="2103471" y="18582"/>
                </a:lnTo>
                <a:lnTo>
                  <a:pt x="2151785" y="11149"/>
                </a:lnTo>
                <a:lnTo>
                  <a:pt x="2203814" y="3717"/>
                </a:lnTo>
                <a:close/>
              </a:path>
            </a:pathLst>
          </a:custGeom>
          <a:solidFill>
            <a:schemeClr val="bg1">
              <a:lumMod val="95000"/>
            </a:schemeClr>
          </a:solidFill>
          <a:ln>
            <a:noFill/>
          </a:ln>
        </p:spPr>
        <p:txBody>
          <a:bodyPr vert="horz" wrap="square" lIns="91440" tIns="45720" rIns="91440" bIns="45720" numCol="1" anchor="t" anchorCtr="0" compatLnSpc="1">
            <a:noAutofit/>
          </a:bodyPr>
          <a:lstStyle/>
          <a:p>
            <a:endParaRPr lang="zh-CN" altLang="en-US"/>
          </a:p>
        </p:txBody>
      </p:sp>
      <p:sp>
        <p:nvSpPr>
          <p:cNvPr id="106" name="KSO_Shape"/>
          <p:cNvSpPr/>
          <p:nvPr>
            <p:custDataLst>
              <p:tags r:id="rId75"/>
            </p:custDataLst>
          </p:nvPr>
        </p:nvSpPr>
        <p:spPr>
          <a:xfrm>
            <a:off x="5364480" y="2167255"/>
            <a:ext cx="150495" cy="157480"/>
          </a:xfrm>
          <a:custGeom>
            <a:avLst/>
            <a:gdLst>
              <a:gd name="connsiteX0" fmla="*/ 0 w 2171135"/>
              <a:gd name="connsiteY0" fmla="*/ 0 h 2277283"/>
              <a:gd name="connsiteX1" fmla="*/ 504915 w 2171135"/>
              <a:gd name="connsiteY1" fmla="*/ 0 h 2277283"/>
              <a:gd name="connsiteX2" fmla="*/ 1060322 w 2171135"/>
              <a:gd name="connsiteY2" fmla="*/ 860307 h 2277283"/>
              <a:gd name="connsiteX3" fmla="*/ 1615729 w 2171135"/>
              <a:gd name="connsiteY3" fmla="*/ 0 h 2277283"/>
              <a:gd name="connsiteX4" fmla="*/ 2171135 w 2171135"/>
              <a:gd name="connsiteY4" fmla="*/ 0 h 2277283"/>
              <a:gd name="connsiteX5" fmla="*/ 1464254 w 2171135"/>
              <a:gd name="connsiteY5" fmla="*/ 1062732 h 2277283"/>
              <a:gd name="connsiteX6" fmla="*/ 2120644 w 2171135"/>
              <a:gd name="connsiteY6" fmla="*/ 1062732 h 2277283"/>
              <a:gd name="connsiteX7" fmla="*/ 2120644 w 2171135"/>
              <a:gd name="connsiteY7" fmla="*/ 1265157 h 2277283"/>
              <a:gd name="connsiteX8" fmla="*/ 1363271 w 2171135"/>
              <a:gd name="connsiteY8" fmla="*/ 1265157 h 2277283"/>
              <a:gd name="connsiteX9" fmla="*/ 1363271 w 2171135"/>
              <a:gd name="connsiteY9" fmla="*/ 1467583 h 2277283"/>
              <a:gd name="connsiteX10" fmla="*/ 2120644 w 2171135"/>
              <a:gd name="connsiteY10" fmla="*/ 1467583 h 2277283"/>
              <a:gd name="connsiteX11" fmla="*/ 2120644 w 2171135"/>
              <a:gd name="connsiteY11" fmla="*/ 1670008 h 2277283"/>
              <a:gd name="connsiteX12" fmla="*/ 1363271 w 2171135"/>
              <a:gd name="connsiteY12" fmla="*/ 1670008 h 2277283"/>
              <a:gd name="connsiteX13" fmla="*/ 1363271 w 2171135"/>
              <a:gd name="connsiteY13" fmla="*/ 2277283 h 2277283"/>
              <a:gd name="connsiteX14" fmla="*/ 807864 w 2171135"/>
              <a:gd name="connsiteY14" fmla="*/ 2277283 h 2277283"/>
              <a:gd name="connsiteX15" fmla="*/ 807864 w 2171135"/>
              <a:gd name="connsiteY15" fmla="*/ 1670008 h 2277283"/>
              <a:gd name="connsiteX16" fmla="*/ 151475 w 2171135"/>
              <a:gd name="connsiteY16" fmla="*/ 1670008 h 2277283"/>
              <a:gd name="connsiteX17" fmla="*/ 151475 w 2171135"/>
              <a:gd name="connsiteY17" fmla="*/ 1467583 h 2277283"/>
              <a:gd name="connsiteX18" fmla="*/ 807864 w 2171135"/>
              <a:gd name="connsiteY18" fmla="*/ 1467583 h 2277283"/>
              <a:gd name="connsiteX19" fmla="*/ 807864 w 2171135"/>
              <a:gd name="connsiteY19" fmla="*/ 1265157 h 2277283"/>
              <a:gd name="connsiteX20" fmla="*/ 151475 w 2171135"/>
              <a:gd name="connsiteY20" fmla="*/ 1265157 h 2277283"/>
              <a:gd name="connsiteX21" fmla="*/ 151475 w 2171135"/>
              <a:gd name="connsiteY21" fmla="*/ 1062732 h 2277283"/>
              <a:gd name="connsiteX22" fmla="*/ 706881 w 2171135"/>
              <a:gd name="connsiteY22" fmla="*/ 1062732 h 2277283"/>
              <a:gd name="connsiteX23" fmla="*/ 0 w 2171135"/>
              <a:gd name="connsiteY23" fmla="*/ 0 h 227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71135" h="2277283">
                <a:moveTo>
                  <a:pt x="0" y="0"/>
                </a:moveTo>
                <a:cubicBezTo>
                  <a:pt x="504915" y="0"/>
                  <a:pt x="504915" y="0"/>
                  <a:pt x="504915" y="0"/>
                </a:cubicBezTo>
                <a:cubicBezTo>
                  <a:pt x="1060322" y="860307"/>
                  <a:pt x="1060322" y="860307"/>
                  <a:pt x="1060322" y="860307"/>
                </a:cubicBezTo>
                <a:cubicBezTo>
                  <a:pt x="1615729" y="0"/>
                  <a:pt x="1615729" y="0"/>
                  <a:pt x="1615729" y="0"/>
                </a:cubicBezTo>
                <a:cubicBezTo>
                  <a:pt x="2171135" y="0"/>
                  <a:pt x="2171135" y="0"/>
                  <a:pt x="2171135" y="0"/>
                </a:cubicBezTo>
                <a:cubicBezTo>
                  <a:pt x="1464254" y="1062732"/>
                  <a:pt x="1464254" y="1062732"/>
                  <a:pt x="1464254" y="1062732"/>
                </a:cubicBezTo>
                <a:cubicBezTo>
                  <a:pt x="2120644" y="1062732"/>
                  <a:pt x="2120644" y="1062732"/>
                  <a:pt x="2120644" y="1062732"/>
                </a:cubicBezTo>
                <a:cubicBezTo>
                  <a:pt x="2120644" y="1265157"/>
                  <a:pt x="2120644" y="1265157"/>
                  <a:pt x="2120644" y="1265157"/>
                </a:cubicBezTo>
                <a:cubicBezTo>
                  <a:pt x="1363271" y="1265157"/>
                  <a:pt x="1363271" y="1265157"/>
                  <a:pt x="1363271" y="1265157"/>
                </a:cubicBezTo>
                <a:cubicBezTo>
                  <a:pt x="1363271" y="1467583"/>
                  <a:pt x="1363271" y="1467583"/>
                  <a:pt x="1363271" y="1467583"/>
                </a:cubicBezTo>
                <a:cubicBezTo>
                  <a:pt x="2120644" y="1467583"/>
                  <a:pt x="2120644" y="1467583"/>
                  <a:pt x="2120644" y="1467583"/>
                </a:cubicBezTo>
                <a:cubicBezTo>
                  <a:pt x="2120644" y="1670008"/>
                  <a:pt x="2120644" y="1670008"/>
                  <a:pt x="2120644" y="1670008"/>
                </a:cubicBezTo>
                <a:cubicBezTo>
                  <a:pt x="1363271" y="1670008"/>
                  <a:pt x="1363271" y="1670008"/>
                  <a:pt x="1363271" y="1670008"/>
                </a:cubicBezTo>
                <a:cubicBezTo>
                  <a:pt x="1363271" y="2277283"/>
                  <a:pt x="1363271" y="2277283"/>
                  <a:pt x="1363271" y="2277283"/>
                </a:cubicBezTo>
                <a:cubicBezTo>
                  <a:pt x="807864" y="2277283"/>
                  <a:pt x="807864" y="2277283"/>
                  <a:pt x="807864" y="2277283"/>
                </a:cubicBezTo>
                <a:cubicBezTo>
                  <a:pt x="807864" y="1670008"/>
                  <a:pt x="807864" y="1670008"/>
                  <a:pt x="807864" y="1670008"/>
                </a:cubicBezTo>
                <a:cubicBezTo>
                  <a:pt x="151475" y="1670008"/>
                  <a:pt x="151475" y="1670008"/>
                  <a:pt x="151475" y="1670008"/>
                </a:cubicBezTo>
                <a:cubicBezTo>
                  <a:pt x="151475" y="1467583"/>
                  <a:pt x="151475" y="1467583"/>
                  <a:pt x="151475" y="1467583"/>
                </a:cubicBezTo>
                <a:cubicBezTo>
                  <a:pt x="807864" y="1467583"/>
                  <a:pt x="807864" y="1467583"/>
                  <a:pt x="807864" y="1467583"/>
                </a:cubicBezTo>
                <a:cubicBezTo>
                  <a:pt x="807864" y="1265157"/>
                  <a:pt x="807864" y="1265157"/>
                  <a:pt x="807864" y="1265157"/>
                </a:cubicBezTo>
                <a:cubicBezTo>
                  <a:pt x="151475" y="1265157"/>
                  <a:pt x="151475" y="1265157"/>
                  <a:pt x="151475" y="1265157"/>
                </a:cubicBezTo>
                <a:cubicBezTo>
                  <a:pt x="151475" y="1062732"/>
                  <a:pt x="151475" y="1062732"/>
                  <a:pt x="151475" y="1062732"/>
                </a:cubicBezTo>
                <a:cubicBezTo>
                  <a:pt x="706881" y="1062732"/>
                  <a:pt x="706881" y="1062732"/>
                  <a:pt x="706881" y="1062732"/>
                </a:cubicBezTo>
                <a:cubicBezTo>
                  <a:pt x="0" y="0"/>
                  <a:pt x="0" y="0"/>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8" name="文本框 107"/>
          <p:cNvSpPr txBox="1"/>
          <p:nvPr>
            <p:custDataLst>
              <p:tags r:id="rId76"/>
            </p:custDataLst>
          </p:nvPr>
        </p:nvSpPr>
        <p:spPr>
          <a:xfrm>
            <a:off x="4874895" y="2530475"/>
            <a:ext cx="2120900" cy="1691005"/>
          </a:xfrm>
          <a:prstGeom prst="rect">
            <a:avLst/>
          </a:prstGeom>
          <a:noFill/>
        </p:spPr>
        <p:txBody>
          <a:bodyPr wrap="square" rtlCol="0">
            <a:spAutoFit/>
          </a:bodyPr>
          <a:lstStyle/>
          <a:p>
            <a:pPr algn="ctr">
              <a:lnSpc>
                <a:spcPct val="130000"/>
              </a:lnSpc>
            </a:pPr>
            <a:r>
              <a:rPr lang="en-US" altLang="zh-CN" sz="1600" smtClean="0">
                <a:solidFill>
                  <a:schemeClr val="bg2">
                    <a:lumMod val="10000"/>
                  </a:schemeClr>
                </a:solidFill>
              </a:rPr>
              <a:t>Subject是一种特殊的存在，它既是Observable,又是Observer,可看作一个桥梁或者代理</a:t>
            </a:r>
            <a:endParaRPr lang="zh-CN" altLang="en-US" sz="1600" smtClean="0">
              <a:solidFill>
                <a:schemeClr val="bg2">
                  <a:lumMod val="10000"/>
                </a:schemeClr>
              </a:solidFill>
            </a:endParaRPr>
          </a:p>
        </p:txBody>
      </p:sp>
      <p:sp>
        <p:nvSpPr>
          <p:cNvPr id="109" name="矩形 108"/>
          <p:cNvSpPr/>
          <p:nvPr>
            <p:custDataLst>
              <p:tags r:id="rId77"/>
            </p:custDataLst>
          </p:nvPr>
        </p:nvSpPr>
        <p:spPr>
          <a:xfrm>
            <a:off x="5364480" y="2385695"/>
            <a:ext cx="1189990" cy="228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7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Subject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的分类</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3" name="表格 2"/>
          <p:cNvGraphicFramePr/>
          <p:nvPr/>
        </p:nvGraphicFramePr>
        <p:xfrm>
          <a:off x="1077595" y="1403350"/>
          <a:ext cx="9284335" cy="2978150"/>
        </p:xfrm>
        <a:graphic>
          <a:graphicData uri="http://schemas.openxmlformats.org/drawingml/2006/table">
            <a:tbl>
              <a:tblPr firstRow="1" bandRow="1">
                <a:tableStyleId>{5C22544A-7EE6-4342-B048-85BDC9FD1C3A}</a:tableStyleId>
              </a:tblPr>
              <a:tblGrid>
                <a:gridCol w="2344420"/>
                <a:gridCol w="6939915"/>
              </a:tblGrid>
              <a:tr h="595630">
                <a:tc>
                  <a:txBody>
                    <a:bodyPr/>
                    <a:p>
                      <a:pPr algn="ctr">
                        <a:buNone/>
                      </a:pPr>
                      <a:r>
                        <a:rPr lang="en-US" altLang="zh-CN"/>
                        <a:t>Subject</a:t>
                      </a:r>
                      <a:endParaRPr lang="en-US" altLang="zh-CN"/>
                    </a:p>
                  </a:txBody>
                  <a:tcPr/>
                </a:tc>
                <a:tc>
                  <a:txBody>
                    <a:bodyPr/>
                    <a:p>
                      <a:pPr algn="ctr">
                        <a:buNone/>
                      </a:pPr>
                      <a:r>
                        <a:rPr lang="zh-CN" altLang="en-US"/>
                        <a:t>发生行为</a:t>
                      </a:r>
                      <a:endParaRPr lang="zh-CN" altLang="en-US"/>
                    </a:p>
                  </a:txBody>
                  <a:tcPr/>
                </a:tc>
              </a:tr>
              <a:tr h="595630">
                <a:tc>
                  <a:txBody>
                    <a:bodyPr/>
                    <a:p>
                      <a:pPr>
                        <a:buNone/>
                      </a:pPr>
                      <a:r>
                        <a:rPr lang="en-US" altLang="zh-CN"/>
                        <a:t>AsyncSubject</a:t>
                      </a:r>
                      <a:endParaRPr lang="en-US" altLang="zh-CN"/>
                    </a:p>
                  </a:txBody>
                  <a:tcPr/>
                </a:tc>
                <a:tc>
                  <a:txBody>
                    <a:bodyPr/>
                    <a:p>
                      <a:pPr>
                        <a:buNone/>
                      </a:pPr>
                      <a:r>
                        <a:rPr lang="zh-CN" altLang="en-US"/>
                        <a:t>无论订阅发生在什么时候，只发射最后一个数据</a:t>
                      </a:r>
                      <a:endParaRPr lang="zh-CN" altLang="en-US"/>
                    </a:p>
                  </a:txBody>
                  <a:tcPr/>
                </a:tc>
              </a:tr>
              <a:tr h="595630">
                <a:tc>
                  <a:txBody>
                    <a:bodyPr/>
                    <a:p>
                      <a:pPr>
                        <a:buNone/>
                      </a:pPr>
                      <a:r>
                        <a:rPr lang="en-US" altLang="zh-CN"/>
                        <a:t>BehaviorSubject</a:t>
                      </a:r>
                      <a:endParaRPr lang="en-US" altLang="zh-CN"/>
                    </a:p>
                  </a:txBody>
                  <a:tcPr/>
                </a:tc>
                <a:tc>
                  <a:txBody>
                    <a:bodyPr/>
                    <a:p>
                      <a:pPr>
                        <a:buNone/>
                      </a:pPr>
                      <a:r>
                        <a:rPr lang="zh-CN" altLang="en-US"/>
                        <a:t>发送订阅之前的一个数据和订阅之后的全部数据</a:t>
                      </a:r>
                      <a:endParaRPr lang="zh-CN" altLang="en-US"/>
                    </a:p>
                  </a:txBody>
                  <a:tcPr/>
                </a:tc>
              </a:tr>
              <a:tr h="595630">
                <a:tc>
                  <a:txBody>
                    <a:bodyPr/>
                    <a:p>
                      <a:pPr>
                        <a:buNone/>
                      </a:pPr>
                      <a:r>
                        <a:rPr lang="en-US" altLang="zh-CN"/>
                        <a:t>ReplaySubject</a:t>
                      </a:r>
                      <a:endParaRPr lang="en-US" altLang="zh-CN"/>
                    </a:p>
                  </a:txBody>
                  <a:tcPr/>
                </a:tc>
                <a:tc>
                  <a:txBody>
                    <a:bodyPr/>
                    <a:p>
                      <a:pPr>
                        <a:buNone/>
                      </a:pPr>
                      <a:r>
                        <a:rPr lang="zh-CN" altLang="en-US"/>
                        <a:t>无论订阅发生在什么时候，都发射全部数据</a:t>
                      </a:r>
                      <a:endParaRPr lang="zh-CN" altLang="en-US"/>
                    </a:p>
                  </a:txBody>
                  <a:tcPr/>
                </a:tc>
              </a:tr>
              <a:tr h="595630">
                <a:tc>
                  <a:txBody>
                    <a:bodyPr/>
                    <a:p>
                      <a:pPr>
                        <a:buNone/>
                      </a:pPr>
                      <a:r>
                        <a:rPr lang="en-US" altLang="zh-CN"/>
                        <a:t>PublishSubject</a:t>
                      </a:r>
                      <a:endParaRPr lang="en-US" altLang="zh-CN"/>
                    </a:p>
                  </a:txBody>
                  <a:tcPr/>
                </a:tc>
                <a:tc>
                  <a:txBody>
                    <a:bodyPr/>
                    <a:p>
                      <a:pPr>
                        <a:buNone/>
                      </a:pPr>
                      <a:r>
                        <a:rPr lang="zh-CN" altLang="en-US"/>
                        <a:t>发送订阅之后全部数据</a:t>
                      </a:r>
                      <a:endParaRPr lang="zh-CN" altLang="en-US"/>
                    </a:p>
                  </a:txBody>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66309" y="35008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Subject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的分类</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3" name="表格 2"/>
          <p:cNvGraphicFramePr/>
          <p:nvPr/>
        </p:nvGraphicFramePr>
        <p:xfrm>
          <a:off x="1077595" y="1403350"/>
          <a:ext cx="9284335" cy="2978150"/>
        </p:xfrm>
        <a:graphic>
          <a:graphicData uri="http://schemas.openxmlformats.org/drawingml/2006/table">
            <a:tbl>
              <a:tblPr firstRow="1" bandRow="1">
                <a:tableStyleId>{5C22544A-7EE6-4342-B048-85BDC9FD1C3A}</a:tableStyleId>
              </a:tblPr>
              <a:tblGrid>
                <a:gridCol w="2344420"/>
                <a:gridCol w="6939915"/>
              </a:tblGrid>
              <a:tr h="595630">
                <a:tc>
                  <a:txBody>
                    <a:bodyPr/>
                    <a:p>
                      <a:pPr algn="ctr">
                        <a:buNone/>
                      </a:pPr>
                      <a:r>
                        <a:rPr lang="en-US" altLang="zh-CN"/>
                        <a:t>Subject</a:t>
                      </a:r>
                      <a:endParaRPr lang="en-US" altLang="zh-CN"/>
                    </a:p>
                  </a:txBody>
                  <a:tcPr/>
                </a:tc>
                <a:tc>
                  <a:txBody>
                    <a:bodyPr/>
                    <a:p>
                      <a:pPr algn="ctr">
                        <a:buNone/>
                      </a:pPr>
                      <a:r>
                        <a:rPr lang="zh-CN" altLang="en-US"/>
                        <a:t>发生行为</a:t>
                      </a:r>
                      <a:endParaRPr lang="zh-CN" altLang="en-US"/>
                    </a:p>
                  </a:txBody>
                  <a:tcPr/>
                </a:tc>
              </a:tr>
              <a:tr h="595630">
                <a:tc>
                  <a:txBody>
                    <a:bodyPr/>
                    <a:p>
                      <a:pPr>
                        <a:buNone/>
                      </a:pPr>
                      <a:r>
                        <a:rPr lang="en-US" altLang="zh-CN"/>
                        <a:t>AsyncSubject</a:t>
                      </a:r>
                      <a:endParaRPr lang="en-US" altLang="zh-CN"/>
                    </a:p>
                  </a:txBody>
                  <a:tcPr/>
                </a:tc>
                <a:tc>
                  <a:txBody>
                    <a:bodyPr/>
                    <a:p>
                      <a:pPr>
                        <a:buNone/>
                      </a:pPr>
                      <a:r>
                        <a:rPr lang="zh-CN" altLang="en-US"/>
                        <a:t>无论订阅发生在什么时候，只发射最后一个数据</a:t>
                      </a:r>
                      <a:endParaRPr lang="zh-CN" altLang="en-US"/>
                    </a:p>
                  </a:txBody>
                  <a:tcPr/>
                </a:tc>
              </a:tr>
              <a:tr h="595630">
                <a:tc>
                  <a:txBody>
                    <a:bodyPr/>
                    <a:p>
                      <a:pPr>
                        <a:buNone/>
                      </a:pPr>
                      <a:r>
                        <a:rPr lang="en-US" altLang="zh-CN"/>
                        <a:t>BehaviorSubject</a:t>
                      </a:r>
                      <a:endParaRPr lang="en-US" altLang="zh-CN"/>
                    </a:p>
                  </a:txBody>
                  <a:tcPr/>
                </a:tc>
                <a:tc>
                  <a:txBody>
                    <a:bodyPr/>
                    <a:p>
                      <a:pPr>
                        <a:buNone/>
                      </a:pPr>
                      <a:r>
                        <a:rPr lang="zh-CN" altLang="en-US"/>
                        <a:t>发送订阅之前的一个数据和订阅之后的全部数据</a:t>
                      </a:r>
                      <a:endParaRPr lang="zh-CN" altLang="en-US"/>
                    </a:p>
                  </a:txBody>
                  <a:tcPr/>
                </a:tc>
              </a:tr>
              <a:tr h="595630">
                <a:tc>
                  <a:txBody>
                    <a:bodyPr/>
                    <a:p>
                      <a:pPr>
                        <a:buNone/>
                      </a:pPr>
                      <a:r>
                        <a:rPr lang="en-US" altLang="zh-CN"/>
                        <a:t>ReplaySubject</a:t>
                      </a:r>
                      <a:endParaRPr lang="en-US" altLang="zh-CN"/>
                    </a:p>
                  </a:txBody>
                  <a:tcPr/>
                </a:tc>
                <a:tc>
                  <a:txBody>
                    <a:bodyPr/>
                    <a:p>
                      <a:pPr>
                        <a:buNone/>
                      </a:pPr>
                      <a:r>
                        <a:rPr lang="zh-CN" altLang="en-US"/>
                        <a:t>无论订阅发生在什么时候，都发射全部数据</a:t>
                      </a:r>
                      <a:endParaRPr lang="zh-CN" altLang="en-US"/>
                    </a:p>
                  </a:txBody>
                  <a:tcPr/>
                </a:tc>
              </a:tr>
              <a:tr h="595630">
                <a:tc>
                  <a:txBody>
                    <a:bodyPr/>
                    <a:p>
                      <a:pPr>
                        <a:buNone/>
                      </a:pPr>
                      <a:r>
                        <a:rPr lang="en-US" altLang="zh-CN"/>
                        <a:t>PublishSubject</a:t>
                      </a:r>
                      <a:endParaRPr lang="en-US" altLang="zh-CN"/>
                    </a:p>
                  </a:txBody>
                  <a:tcPr/>
                </a:tc>
                <a:tc>
                  <a:txBody>
                    <a:bodyPr/>
                    <a:p>
                      <a:pPr>
                        <a:buNone/>
                      </a:pPr>
                      <a:r>
                        <a:rPr lang="zh-CN" altLang="en-US"/>
                        <a:t>发送订阅之后全部数据</a:t>
                      </a:r>
                      <a:endParaRPr lang="zh-CN" altLang="en-US"/>
                    </a:p>
                  </a:txBody>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66309" y="35008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Processor</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35" name="任意多边形 34"/>
          <p:cNvSpPr/>
          <p:nvPr>
            <p:custDataLst>
              <p:tags r:id="rId3"/>
            </p:custDataLst>
          </p:nvPr>
        </p:nvSpPr>
        <p:spPr>
          <a:xfrm>
            <a:off x="7273925" y="1824990"/>
            <a:ext cx="561340" cy="689610"/>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2000"/>
          </a:p>
        </p:txBody>
      </p:sp>
      <p:sp>
        <p:nvSpPr>
          <p:cNvPr id="37" name="任意多边形 36"/>
          <p:cNvSpPr/>
          <p:nvPr>
            <p:custDataLst>
              <p:tags r:id="rId4"/>
            </p:custDataLst>
          </p:nvPr>
        </p:nvSpPr>
        <p:spPr>
          <a:xfrm>
            <a:off x="7835265" y="2114550"/>
            <a:ext cx="382270" cy="40005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sz="2000" dirty="0">
                <a:solidFill>
                  <a:schemeClr val="bg1"/>
                </a:solidFill>
              </a:rPr>
              <a:t>A</a:t>
            </a:r>
            <a:endParaRPr lang="zh-CN" altLang="en-US" sz="2000" dirty="0">
              <a:solidFill>
                <a:schemeClr val="bg1"/>
              </a:solidFill>
            </a:endParaRPr>
          </a:p>
        </p:txBody>
      </p:sp>
      <p:sp>
        <p:nvSpPr>
          <p:cNvPr id="75" name="文本框 74"/>
          <p:cNvSpPr txBox="1"/>
          <p:nvPr>
            <p:custDataLst>
              <p:tags r:id="rId5"/>
            </p:custDataLst>
          </p:nvPr>
        </p:nvSpPr>
        <p:spPr>
          <a:xfrm>
            <a:off x="8268970" y="1981835"/>
            <a:ext cx="3816985" cy="687070"/>
          </a:xfrm>
          <a:prstGeom prst="rect">
            <a:avLst/>
          </a:prstGeom>
          <a:noFill/>
        </p:spPr>
        <p:txBody>
          <a:bodyPr wrap="square" rtlCol="0" anchor="ctr">
            <a:noAutofit/>
          </a:bodyPr>
          <a:p>
            <a:pPr>
              <a:lnSpc>
                <a:spcPct val="150000"/>
              </a:lnSpc>
            </a:pPr>
            <a:r>
              <a:rPr lang="en-US" altLang="zh-CN" smtClean="0">
                <a:solidFill>
                  <a:schemeClr val="accent1"/>
                </a:solidFill>
              </a:rPr>
              <a:t>Processor和Subject作用相同</a:t>
            </a:r>
            <a:endParaRPr lang="en-US" altLang="zh-CN" dirty="0">
              <a:solidFill>
                <a:schemeClr val="accent1"/>
              </a:solidFill>
            </a:endParaRPr>
          </a:p>
        </p:txBody>
      </p:sp>
      <p:sp>
        <p:nvSpPr>
          <p:cNvPr id="63" name="任意多边形 62"/>
          <p:cNvSpPr/>
          <p:nvPr>
            <p:custDataLst>
              <p:tags r:id="rId6"/>
            </p:custDataLst>
          </p:nvPr>
        </p:nvSpPr>
        <p:spPr>
          <a:xfrm>
            <a:off x="7273925" y="2844165"/>
            <a:ext cx="561340" cy="689610"/>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2000"/>
          </a:p>
        </p:txBody>
      </p:sp>
      <p:sp>
        <p:nvSpPr>
          <p:cNvPr id="64" name="任意多边形 63"/>
          <p:cNvSpPr/>
          <p:nvPr>
            <p:custDataLst>
              <p:tags r:id="rId7"/>
            </p:custDataLst>
          </p:nvPr>
        </p:nvSpPr>
        <p:spPr>
          <a:xfrm>
            <a:off x="7835265" y="3133725"/>
            <a:ext cx="382270" cy="40005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sz="2000" dirty="0">
                <a:solidFill>
                  <a:schemeClr val="bg1"/>
                </a:solidFill>
              </a:rPr>
              <a:t>B</a:t>
            </a:r>
            <a:endParaRPr lang="zh-CN" altLang="en-US" sz="2000" dirty="0">
              <a:solidFill>
                <a:schemeClr val="bg1"/>
              </a:solidFill>
            </a:endParaRPr>
          </a:p>
        </p:txBody>
      </p:sp>
      <p:sp>
        <p:nvSpPr>
          <p:cNvPr id="76" name="文本框 75"/>
          <p:cNvSpPr txBox="1"/>
          <p:nvPr>
            <p:custDataLst>
              <p:tags r:id="rId8"/>
            </p:custDataLst>
          </p:nvPr>
        </p:nvSpPr>
        <p:spPr>
          <a:xfrm>
            <a:off x="8268970" y="3004185"/>
            <a:ext cx="3816985" cy="687070"/>
          </a:xfrm>
          <a:prstGeom prst="rect">
            <a:avLst/>
          </a:prstGeom>
          <a:noFill/>
        </p:spPr>
        <p:txBody>
          <a:bodyPr wrap="square" rtlCol="0" anchor="ctr">
            <a:noAutofit/>
          </a:bodyPr>
          <a:p>
            <a:pPr>
              <a:lnSpc>
                <a:spcPct val="150000"/>
              </a:lnSpc>
            </a:pPr>
            <a:r>
              <a:rPr lang="en-US" altLang="zh-CN" smtClean="0">
                <a:solidFill>
                  <a:schemeClr val="accent1"/>
                </a:solidFill>
              </a:rPr>
              <a:t>Processor支持背压，而Subject不支持</a:t>
            </a:r>
            <a:endParaRPr lang="en-US" altLang="zh-CN" dirty="0">
              <a:solidFill>
                <a:schemeClr val="accent1"/>
              </a:solidFill>
            </a:endParaRPr>
          </a:p>
        </p:txBody>
      </p:sp>
      <p:sp>
        <p:nvSpPr>
          <p:cNvPr id="69" name="任意多边形 68"/>
          <p:cNvSpPr/>
          <p:nvPr>
            <p:custDataLst>
              <p:tags r:id="rId9"/>
            </p:custDataLst>
          </p:nvPr>
        </p:nvSpPr>
        <p:spPr>
          <a:xfrm>
            <a:off x="7273925" y="3867150"/>
            <a:ext cx="561340" cy="689610"/>
          </a:xfrm>
          <a:custGeom>
            <a:avLst/>
            <a:gdLst>
              <a:gd name="connsiteX0" fmla="*/ 0 w 580293"/>
              <a:gd name="connsiteY0" fmla="*/ 0 h 712177"/>
              <a:gd name="connsiteX1" fmla="*/ 580293 w 580293"/>
              <a:gd name="connsiteY1" fmla="*/ 298119 h 712177"/>
              <a:gd name="connsiteX2" fmla="*/ 580293 w 580293"/>
              <a:gd name="connsiteY2" fmla="*/ 712177 h 712177"/>
              <a:gd name="connsiteX3" fmla="*/ 0 w 580293"/>
              <a:gd name="connsiteY3" fmla="*/ 414058 h 712177"/>
            </a:gdLst>
            <a:ahLst/>
            <a:cxnLst>
              <a:cxn ang="0">
                <a:pos x="connsiteX0" y="connsiteY0"/>
              </a:cxn>
              <a:cxn ang="0">
                <a:pos x="connsiteX1" y="connsiteY1"/>
              </a:cxn>
              <a:cxn ang="0">
                <a:pos x="connsiteX2" y="connsiteY2"/>
              </a:cxn>
              <a:cxn ang="0">
                <a:pos x="connsiteX3" y="connsiteY3"/>
              </a:cxn>
            </a:cxnLst>
            <a:rect l="l" t="t" r="r" b="b"/>
            <a:pathLst>
              <a:path w="580293" h="712177">
                <a:moveTo>
                  <a:pt x="0" y="0"/>
                </a:moveTo>
                <a:lnTo>
                  <a:pt x="580293" y="298119"/>
                </a:lnTo>
                <a:lnTo>
                  <a:pt x="580293" y="712177"/>
                </a:lnTo>
                <a:lnTo>
                  <a:pt x="0" y="41405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2000"/>
          </a:p>
        </p:txBody>
      </p:sp>
      <p:sp>
        <p:nvSpPr>
          <p:cNvPr id="70" name="任意多边形 69"/>
          <p:cNvSpPr/>
          <p:nvPr>
            <p:custDataLst>
              <p:tags r:id="rId10"/>
            </p:custDataLst>
          </p:nvPr>
        </p:nvSpPr>
        <p:spPr>
          <a:xfrm>
            <a:off x="7835265" y="4156710"/>
            <a:ext cx="382270" cy="400050"/>
          </a:xfrm>
          <a:custGeom>
            <a:avLst/>
            <a:gdLst>
              <a:gd name="connsiteX0" fmla="*/ 0 w 394921"/>
              <a:gd name="connsiteY0" fmla="*/ 0 h 413238"/>
              <a:gd name="connsiteX1" fmla="*/ 207744 w 394921"/>
              <a:gd name="connsiteY1" fmla="*/ 0 h 413238"/>
              <a:gd name="connsiteX2" fmla="*/ 394921 w 394921"/>
              <a:gd name="connsiteY2" fmla="*/ 206619 h 413238"/>
              <a:gd name="connsiteX3" fmla="*/ 207744 w 394921"/>
              <a:gd name="connsiteY3" fmla="*/ 413238 h 413238"/>
              <a:gd name="connsiteX4" fmla="*/ 0 w 394921"/>
              <a:gd name="connsiteY4" fmla="*/ 413238 h 41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21" h="413238">
                <a:moveTo>
                  <a:pt x="0" y="0"/>
                </a:moveTo>
                <a:lnTo>
                  <a:pt x="207744" y="0"/>
                </a:lnTo>
                <a:cubicBezTo>
                  <a:pt x="311119" y="0"/>
                  <a:pt x="394921" y="92506"/>
                  <a:pt x="394921" y="206619"/>
                </a:cubicBezTo>
                <a:cubicBezTo>
                  <a:pt x="394921" y="320731"/>
                  <a:pt x="311119" y="413238"/>
                  <a:pt x="207744" y="413238"/>
                </a:cubicBezTo>
                <a:lnTo>
                  <a:pt x="0" y="4132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sz="2000" dirty="0">
                <a:solidFill>
                  <a:schemeClr val="bg1"/>
                </a:solidFill>
              </a:rPr>
              <a:t>C</a:t>
            </a:r>
            <a:endParaRPr lang="zh-CN" altLang="en-US" sz="2000" dirty="0">
              <a:solidFill>
                <a:schemeClr val="bg1"/>
              </a:solidFill>
            </a:endParaRPr>
          </a:p>
        </p:txBody>
      </p:sp>
      <p:sp>
        <p:nvSpPr>
          <p:cNvPr id="77" name="文本框 76"/>
          <p:cNvSpPr txBox="1"/>
          <p:nvPr>
            <p:custDataLst>
              <p:tags r:id="rId11"/>
            </p:custDataLst>
          </p:nvPr>
        </p:nvSpPr>
        <p:spPr>
          <a:xfrm>
            <a:off x="8268970" y="4030345"/>
            <a:ext cx="3816985" cy="687070"/>
          </a:xfrm>
          <a:prstGeom prst="rect">
            <a:avLst/>
          </a:prstGeom>
          <a:noFill/>
        </p:spPr>
        <p:txBody>
          <a:bodyPr wrap="square" rtlCol="0" anchor="ctr">
            <a:noAutofit/>
          </a:bodyPr>
          <a:p>
            <a:pPr>
              <a:lnSpc>
                <a:spcPct val="150000"/>
              </a:lnSpc>
            </a:pPr>
            <a:r>
              <a:rPr lang="en-US" altLang="zh-CN" smtClean="0">
                <a:solidFill>
                  <a:schemeClr val="accent1"/>
                </a:solidFill>
              </a:rPr>
              <a:t>Processor: Publisher + Subscribe的结合体</a:t>
            </a:r>
            <a:endParaRPr lang="en-US" altLang="zh-CN" dirty="0">
              <a:solidFill>
                <a:schemeClr val="accent1"/>
              </a:solidFill>
            </a:endParaRPr>
          </a:p>
        </p:txBody>
      </p:sp>
      <p:cxnSp>
        <p:nvCxnSpPr>
          <p:cNvPr id="5" name="直接连接符 4"/>
          <p:cNvCxnSpPr/>
          <p:nvPr>
            <p:custDataLst>
              <p:tags r:id="rId12"/>
            </p:custDataLst>
          </p:nvPr>
        </p:nvCxnSpPr>
        <p:spPr>
          <a:xfrm>
            <a:off x="7273925" y="1386205"/>
            <a:ext cx="0" cy="3429635"/>
          </a:xfrm>
          <a:prstGeom prst="line">
            <a:avLst/>
          </a:prstGeom>
        </p:spPr>
        <p:style>
          <a:lnRef idx="1">
            <a:schemeClr val="accent1"/>
          </a:lnRef>
          <a:fillRef idx="0">
            <a:schemeClr val="accent1"/>
          </a:fillRef>
          <a:effectRef idx="0">
            <a:schemeClr val="accent1"/>
          </a:effectRef>
          <a:fontRef idx="minor">
            <a:schemeClr val="tx1"/>
          </a:fontRef>
        </p:style>
      </p:cxnSp>
      <p:sp>
        <p:nvSpPr>
          <p:cNvPr id="38" name="MH_Number_1">
            <a:hlinkClick r:id="" action="ppaction://noaction"/>
          </p:cNvPr>
          <p:cNvSpPr/>
          <p:nvPr>
            <p:custDataLst>
              <p:tags r:id="rId13"/>
            </p:custDataLst>
          </p:nvPr>
        </p:nvSpPr>
        <p:spPr bwMode="auto">
          <a:xfrm>
            <a:off x="742950" y="1591310"/>
            <a:ext cx="751840" cy="394335"/>
          </a:xfrm>
          <a:custGeom>
            <a:avLst/>
            <a:gdLst>
              <a:gd name="connsiteX0" fmla="*/ 0 w 374121"/>
              <a:gd name="connsiteY0" fmla="*/ 0 h 196322"/>
              <a:gd name="connsiteX1" fmla="*/ 274519 w 374121"/>
              <a:gd name="connsiteY1" fmla="*/ 0 h 196322"/>
              <a:gd name="connsiteX2" fmla="*/ 374121 w 374121"/>
              <a:gd name="connsiteY2" fmla="*/ 196322 h 196322"/>
              <a:gd name="connsiteX3" fmla="*/ 0 w 374121"/>
              <a:gd name="connsiteY3" fmla="*/ 196322 h 196322"/>
            </a:gdLst>
            <a:ahLst/>
            <a:cxnLst>
              <a:cxn ang="0">
                <a:pos x="connsiteX0" y="connsiteY0"/>
              </a:cxn>
              <a:cxn ang="0">
                <a:pos x="connsiteX1" y="connsiteY1"/>
              </a:cxn>
              <a:cxn ang="0">
                <a:pos x="connsiteX2" y="connsiteY2"/>
              </a:cxn>
              <a:cxn ang="0">
                <a:pos x="connsiteX3" y="connsiteY3"/>
              </a:cxn>
            </a:cxnLst>
            <a:rect l="l" t="t" r="r" b="b"/>
            <a:pathLst>
              <a:path w="374121" h="196322">
                <a:moveTo>
                  <a:pt x="0" y="0"/>
                </a:moveTo>
                <a:lnTo>
                  <a:pt x="274519" y="0"/>
                </a:lnTo>
                <a:lnTo>
                  <a:pt x="374121" y="196322"/>
                </a:lnTo>
                <a:lnTo>
                  <a:pt x="0" y="196322"/>
                </a:lnTo>
                <a:close/>
              </a:path>
            </a:pathLst>
          </a:custGeom>
          <a:solidFill>
            <a:srgbClr val="0061AD"/>
          </a:solidFill>
          <a:ln w="12700">
            <a:solidFill>
              <a:srgbClr val="0061AD"/>
            </a:solidFill>
            <a:miter lim="800000"/>
          </a:ln>
        </p:spPr>
        <p:txBody>
          <a:bodyPr wrap="square" lIns="90000" tIns="46800" rIns="90000" bIns="46800" anchor="ctr">
            <a:normAutofit lnSpcReduction="10000"/>
          </a:bodyPr>
          <a:lstStyle/>
          <a:p>
            <a:pPr algn="ctr">
              <a:spcBef>
                <a:spcPct val="0"/>
              </a:spcBef>
            </a:pPr>
            <a:endParaRPr lang="zh-CN" altLang="en-US" sz="2000" dirty="0">
              <a:solidFill>
                <a:srgbClr val="FFFFFF"/>
              </a:solidFill>
            </a:endParaRPr>
          </a:p>
        </p:txBody>
      </p:sp>
      <p:sp>
        <p:nvSpPr>
          <p:cNvPr id="33" name="MH_Entry_1">
            <a:hlinkClick r:id="" action="ppaction://noaction"/>
          </p:cNvPr>
          <p:cNvSpPr/>
          <p:nvPr>
            <p:custDataLst>
              <p:tags r:id="rId14"/>
            </p:custDataLst>
          </p:nvPr>
        </p:nvSpPr>
        <p:spPr>
          <a:xfrm>
            <a:off x="1494790" y="1940560"/>
            <a:ext cx="4890135" cy="4572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rgbClr val="0061AD">
                <a:lumMod val="40000"/>
                <a:lumOff val="60000"/>
              </a:srgbClr>
            </a:solidFill>
            <a:bevel/>
          </a:ln>
        </p:spPr>
        <p:style>
          <a:lnRef idx="2">
            <a:srgbClr val="0061AD">
              <a:shade val="50000"/>
            </a:srgbClr>
          </a:lnRef>
          <a:fillRef idx="1">
            <a:srgbClr val="0061AD"/>
          </a:fillRef>
          <a:effectRef idx="0">
            <a:srgbClr val="0061AD"/>
          </a:effectRef>
          <a:fontRef idx="minor">
            <a:srgbClr val="FFFFFF"/>
          </a:fontRef>
        </p:style>
        <p:txBody>
          <a:bodyPr rot="0" spcFirstLastPara="0" vertOverflow="overflow" horzOverflow="overflow" vert="horz" wrap="square" lIns="90000" tIns="46800" rIns="90000" bIns="46800" numCol="1" spcCol="0" rtlCol="0" fromWordArt="0" anchor="ctr" anchorCtr="0" forceAA="0" compatLnSpc="1">
            <a:normAutofit fontScale="25000" lnSpcReduction="20000"/>
          </a:bodyPr>
          <a:lstStyle/>
          <a:p>
            <a:pPr>
              <a:lnSpc>
                <a:spcPct val="130000"/>
              </a:lnSpc>
            </a:pPr>
            <a:endParaRPr lang="zh-CN" altLang="en-US" sz="2000" dirty="0">
              <a:solidFill>
                <a:srgbClr val="000000"/>
              </a:solidFill>
            </a:endParaRPr>
          </a:p>
        </p:txBody>
      </p:sp>
      <p:sp>
        <p:nvSpPr>
          <p:cNvPr id="34" name="文本框 33"/>
          <p:cNvSpPr txBox="1"/>
          <p:nvPr>
            <p:custDataLst>
              <p:tags r:id="rId15"/>
            </p:custDataLst>
          </p:nvPr>
        </p:nvSpPr>
        <p:spPr>
          <a:xfrm>
            <a:off x="742950" y="1591310"/>
            <a:ext cx="556260" cy="394335"/>
          </a:xfrm>
          <a:prstGeom prst="rect">
            <a:avLst/>
          </a:prstGeom>
          <a:noFill/>
        </p:spPr>
        <p:txBody>
          <a:bodyPr wrap="square" rtlCol="0" anchor="ctr" anchorCtr="0">
            <a:normAutofit lnSpcReduction="10000"/>
          </a:bodyPr>
          <a:lstStyle/>
          <a:p>
            <a:pPr algn="ctr"/>
            <a:r>
              <a:rPr lang="en-US" altLang="zh-CN" sz="2000" dirty="0" smtClean="0">
                <a:solidFill>
                  <a:srgbClr val="FFFFFF"/>
                </a:solidFill>
              </a:rPr>
              <a:t>01</a:t>
            </a:r>
            <a:endParaRPr lang="zh-CN" altLang="en-US" sz="2000" dirty="0">
              <a:solidFill>
                <a:srgbClr val="FFFFFF"/>
              </a:solidFill>
            </a:endParaRPr>
          </a:p>
        </p:txBody>
      </p:sp>
      <p:sp>
        <p:nvSpPr>
          <p:cNvPr id="36" name="文本框 35"/>
          <p:cNvSpPr txBox="1"/>
          <p:nvPr>
            <p:custDataLst>
              <p:tags r:id="rId16"/>
            </p:custDataLst>
          </p:nvPr>
        </p:nvSpPr>
        <p:spPr>
          <a:xfrm>
            <a:off x="1494790" y="1485265"/>
            <a:ext cx="4890135" cy="500380"/>
          </a:xfrm>
          <a:prstGeom prst="rect">
            <a:avLst/>
          </a:prstGeom>
          <a:noFill/>
        </p:spPr>
        <p:txBody>
          <a:bodyPr wrap="square" rtlCol="0" anchor="b" anchorCtr="0">
            <a:normAutofit/>
          </a:bodyPr>
          <a:lstStyle>
            <a:defPPr>
              <a:defRPr lang="zh-CN"/>
            </a:defPPr>
            <a:lvl1pPr>
              <a:defRPr sz="2000"/>
            </a:lvl1pPr>
          </a:lstStyle>
          <a:p>
            <a:pPr marL="0" lvl="0" indent="0" algn="l">
              <a:lnSpc>
                <a:spcPct val="100000"/>
              </a:lnSpc>
              <a:spcBef>
                <a:spcPts val="0"/>
              </a:spcBef>
              <a:spcAft>
                <a:spcPts val="0"/>
              </a:spcAft>
              <a:buSzPct val="100000"/>
            </a:pPr>
            <a:r>
              <a:rPr lang="en-US" altLang="zh-CN" sz="2000" smtClean="0"/>
              <a:t>Publisher: 消息发布者</a:t>
            </a:r>
            <a:endParaRPr lang="en-US" altLang="zh-CN" sz="2000" smtClean="0"/>
          </a:p>
        </p:txBody>
      </p:sp>
      <p:sp>
        <p:nvSpPr>
          <p:cNvPr id="40" name="MH_Number_2">
            <a:hlinkClick r:id="" action="ppaction://noaction"/>
          </p:cNvPr>
          <p:cNvSpPr/>
          <p:nvPr>
            <p:custDataLst>
              <p:tags r:id="rId17"/>
            </p:custDataLst>
          </p:nvPr>
        </p:nvSpPr>
        <p:spPr bwMode="auto">
          <a:xfrm>
            <a:off x="742950" y="2900680"/>
            <a:ext cx="751840" cy="394335"/>
          </a:xfrm>
          <a:custGeom>
            <a:avLst/>
            <a:gdLst>
              <a:gd name="connsiteX0" fmla="*/ 0 w 374121"/>
              <a:gd name="connsiteY0" fmla="*/ 0 h 196322"/>
              <a:gd name="connsiteX1" fmla="*/ 274519 w 374121"/>
              <a:gd name="connsiteY1" fmla="*/ 0 h 196322"/>
              <a:gd name="connsiteX2" fmla="*/ 374121 w 374121"/>
              <a:gd name="connsiteY2" fmla="*/ 196322 h 196322"/>
              <a:gd name="connsiteX3" fmla="*/ 0 w 374121"/>
              <a:gd name="connsiteY3" fmla="*/ 196322 h 196322"/>
            </a:gdLst>
            <a:ahLst/>
            <a:cxnLst>
              <a:cxn ang="0">
                <a:pos x="connsiteX0" y="connsiteY0"/>
              </a:cxn>
              <a:cxn ang="0">
                <a:pos x="connsiteX1" y="connsiteY1"/>
              </a:cxn>
              <a:cxn ang="0">
                <a:pos x="connsiteX2" y="connsiteY2"/>
              </a:cxn>
              <a:cxn ang="0">
                <a:pos x="connsiteX3" y="connsiteY3"/>
              </a:cxn>
            </a:cxnLst>
            <a:rect l="l" t="t" r="r" b="b"/>
            <a:pathLst>
              <a:path w="374121" h="196322">
                <a:moveTo>
                  <a:pt x="0" y="0"/>
                </a:moveTo>
                <a:lnTo>
                  <a:pt x="274519" y="0"/>
                </a:lnTo>
                <a:lnTo>
                  <a:pt x="374121" y="196322"/>
                </a:lnTo>
                <a:lnTo>
                  <a:pt x="0" y="196322"/>
                </a:lnTo>
                <a:close/>
              </a:path>
            </a:pathLst>
          </a:custGeom>
          <a:solidFill>
            <a:srgbClr val="0061AD"/>
          </a:solidFill>
          <a:ln w="12700">
            <a:solidFill>
              <a:srgbClr val="0061AD"/>
            </a:solidFill>
            <a:miter lim="800000"/>
          </a:ln>
        </p:spPr>
        <p:txBody>
          <a:bodyPr wrap="square" lIns="90000" tIns="46800" rIns="90000" bIns="46800" anchor="ctr">
            <a:normAutofit lnSpcReduction="10000"/>
          </a:bodyPr>
          <a:lstStyle/>
          <a:p>
            <a:pPr algn="ctr">
              <a:spcBef>
                <a:spcPct val="0"/>
              </a:spcBef>
            </a:pPr>
            <a:endParaRPr lang="zh-CN" altLang="en-US" sz="2000" dirty="0">
              <a:solidFill>
                <a:srgbClr val="FFFFFF"/>
              </a:solidFill>
            </a:endParaRPr>
          </a:p>
        </p:txBody>
      </p:sp>
      <p:sp>
        <p:nvSpPr>
          <p:cNvPr id="39" name="文本框 38"/>
          <p:cNvSpPr txBox="1"/>
          <p:nvPr>
            <p:custDataLst>
              <p:tags r:id="rId18"/>
            </p:custDataLst>
          </p:nvPr>
        </p:nvSpPr>
        <p:spPr>
          <a:xfrm>
            <a:off x="742950" y="2900680"/>
            <a:ext cx="556260" cy="394335"/>
          </a:xfrm>
          <a:prstGeom prst="rect">
            <a:avLst/>
          </a:prstGeom>
          <a:noFill/>
        </p:spPr>
        <p:txBody>
          <a:bodyPr wrap="square" rtlCol="0" anchor="ctr" anchorCtr="0">
            <a:normAutofit lnSpcReduction="10000"/>
          </a:bodyPr>
          <a:lstStyle/>
          <a:p>
            <a:pPr algn="ctr"/>
            <a:r>
              <a:rPr lang="en-US" altLang="zh-CN" sz="2000" dirty="0" smtClean="0">
                <a:solidFill>
                  <a:srgbClr val="FFFFFF"/>
                </a:solidFill>
              </a:rPr>
              <a:t>02</a:t>
            </a:r>
            <a:endParaRPr lang="zh-CN" altLang="en-US" sz="2000" dirty="0">
              <a:solidFill>
                <a:srgbClr val="FFFFFF"/>
              </a:solidFill>
            </a:endParaRPr>
          </a:p>
        </p:txBody>
      </p:sp>
      <p:sp>
        <p:nvSpPr>
          <p:cNvPr id="41" name="MH_Entry_1">
            <a:hlinkClick r:id="" action="ppaction://noaction"/>
          </p:cNvPr>
          <p:cNvSpPr/>
          <p:nvPr>
            <p:custDataLst>
              <p:tags r:id="rId19"/>
            </p:custDataLst>
          </p:nvPr>
        </p:nvSpPr>
        <p:spPr>
          <a:xfrm>
            <a:off x="1494790" y="3244850"/>
            <a:ext cx="4890135" cy="4572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rgbClr val="0061AD">
                <a:lumMod val="40000"/>
                <a:lumOff val="60000"/>
              </a:srgbClr>
            </a:solidFill>
            <a:bevel/>
          </a:ln>
        </p:spPr>
        <p:style>
          <a:lnRef idx="2">
            <a:srgbClr val="0061AD">
              <a:shade val="50000"/>
            </a:srgbClr>
          </a:lnRef>
          <a:fillRef idx="1">
            <a:srgbClr val="0061AD"/>
          </a:fillRef>
          <a:effectRef idx="0">
            <a:srgbClr val="0061AD"/>
          </a:effectRef>
          <a:fontRef idx="minor">
            <a:srgbClr val="FFFFFF"/>
          </a:fontRef>
        </p:style>
        <p:txBody>
          <a:bodyPr rot="0" spcFirstLastPara="0" vertOverflow="overflow" horzOverflow="overflow" vert="horz" wrap="square" lIns="90000" tIns="46800" rIns="90000" bIns="46800" numCol="1" spcCol="0" rtlCol="0" fromWordArt="0" anchor="ctr" anchorCtr="0" forceAA="0" compatLnSpc="1">
            <a:normAutofit fontScale="25000" lnSpcReduction="20000"/>
          </a:bodyPr>
          <a:lstStyle/>
          <a:p>
            <a:pPr>
              <a:lnSpc>
                <a:spcPct val="130000"/>
              </a:lnSpc>
            </a:pPr>
            <a:endParaRPr lang="zh-CN" altLang="en-US" sz="2000" dirty="0">
              <a:solidFill>
                <a:srgbClr val="000000"/>
              </a:solidFill>
            </a:endParaRPr>
          </a:p>
        </p:txBody>
      </p:sp>
      <p:sp>
        <p:nvSpPr>
          <p:cNvPr id="42" name="文本框 41"/>
          <p:cNvSpPr txBox="1"/>
          <p:nvPr>
            <p:custDataLst>
              <p:tags r:id="rId20"/>
            </p:custDataLst>
          </p:nvPr>
        </p:nvSpPr>
        <p:spPr>
          <a:xfrm>
            <a:off x="1494790" y="2787015"/>
            <a:ext cx="4890135" cy="500380"/>
          </a:xfrm>
          <a:prstGeom prst="rect">
            <a:avLst/>
          </a:prstGeom>
          <a:noFill/>
        </p:spPr>
        <p:txBody>
          <a:bodyPr wrap="square" rtlCol="0" anchor="b" anchorCtr="0">
            <a:normAutofit/>
          </a:bodyPr>
          <a:lstStyle>
            <a:defPPr>
              <a:defRPr lang="zh-CN"/>
            </a:defPPr>
            <a:lvl1pPr>
              <a:defRPr sz="2000"/>
            </a:lvl1pPr>
          </a:lstStyle>
          <a:p>
            <a:pPr marL="0" lvl="0" indent="0" algn="l">
              <a:lnSpc>
                <a:spcPct val="100000"/>
              </a:lnSpc>
              <a:spcBef>
                <a:spcPts val="0"/>
              </a:spcBef>
              <a:spcAft>
                <a:spcPts val="0"/>
              </a:spcAft>
              <a:buSzPct val="100000"/>
            </a:pPr>
            <a:r>
              <a:rPr lang="en-US" altLang="zh-CN" sz="2000" smtClean="0"/>
              <a:t>Subscriber: 消息订阅者</a:t>
            </a:r>
            <a:endParaRPr lang="en-US" altLang="zh-CN" sz="2000" smtClean="0"/>
          </a:p>
        </p:txBody>
      </p:sp>
      <p:sp>
        <p:nvSpPr>
          <p:cNvPr id="46" name="MH_Number_3">
            <a:hlinkClick r:id="" action="ppaction://noaction"/>
          </p:cNvPr>
          <p:cNvSpPr/>
          <p:nvPr>
            <p:custDataLst>
              <p:tags r:id="rId21"/>
            </p:custDataLst>
          </p:nvPr>
        </p:nvSpPr>
        <p:spPr bwMode="auto">
          <a:xfrm>
            <a:off x="742950" y="4201795"/>
            <a:ext cx="751840" cy="394335"/>
          </a:xfrm>
          <a:custGeom>
            <a:avLst/>
            <a:gdLst>
              <a:gd name="connsiteX0" fmla="*/ 0 w 374121"/>
              <a:gd name="connsiteY0" fmla="*/ 0 h 196322"/>
              <a:gd name="connsiteX1" fmla="*/ 274519 w 374121"/>
              <a:gd name="connsiteY1" fmla="*/ 0 h 196322"/>
              <a:gd name="connsiteX2" fmla="*/ 374121 w 374121"/>
              <a:gd name="connsiteY2" fmla="*/ 196322 h 196322"/>
              <a:gd name="connsiteX3" fmla="*/ 0 w 374121"/>
              <a:gd name="connsiteY3" fmla="*/ 196322 h 196322"/>
            </a:gdLst>
            <a:ahLst/>
            <a:cxnLst>
              <a:cxn ang="0">
                <a:pos x="connsiteX0" y="connsiteY0"/>
              </a:cxn>
              <a:cxn ang="0">
                <a:pos x="connsiteX1" y="connsiteY1"/>
              </a:cxn>
              <a:cxn ang="0">
                <a:pos x="connsiteX2" y="connsiteY2"/>
              </a:cxn>
              <a:cxn ang="0">
                <a:pos x="connsiteX3" y="connsiteY3"/>
              </a:cxn>
            </a:cxnLst>
            <a:rect l="l" t="t" r="r" b="b"/>
            <a:pathLst>
              <a:path w="374121" h="196322">
                <a:moveTo>
                  <a:pt x="0" y="0"/>
                </a:moveTo>
                <a:lnTo>
                  <a:pt x="274519" y="0"/>
                </a:lnTo>
                <a:lnTo>
                  <a:pt x="374121" y="196322"/>
                </a:lnTo>
                <a:lnTo>
                  <a:pt x="0" y="196322"/>
                </a:lnTo>
                <a:close/>
              </a:path>
            </a:pathLst>
          </a:custGeom>
          <a:solidFill>
            <a:srgbClr val="0061AD"/>
          </a:solidFill>
          <a:ln w="12700">
            <a:solidFill>
              <a:srgbClr val="0061AD"/>
            </a:solidFill>
            <a:miter lim="800000"/>
          </a:ln>
        </p:spPr>
        <p:txBody>
          <a:bodyPr wrap="square" lIns="90000" tIns="46800" rIns="90000" bIns="46800" anchor="ctr">
            <a:normAutofit lnSpcReduction="10000"/>
          </a:bodyPr>
          <a:lstStyle/>
          <a:p>
            <a:pPr algn="ctr">
              <a:spcBef>
                <a:spcPct val="0"/>
              </a:spcBef>
            </a:pPr>
            <a:endParaRPr lang="zh-CN" altLang="en-US" sz="2000" dirty="0">
              <a:solidFill>
                <a:srgbClr val="FFFFFF"/>
              </a:solidFill>
            </a:endParaRPr>
          </a:p>
        </p:txBody>
      </p:sp>
      <p:sp>
        <p:nvSpPr>
          <p:cNvPr id="43" name="文本框 42"/>
          <p:cNvSpPr txBox="1"/>
          <p:nvPr>
            <p:custDataLst>
              <p:tags r:id="rId22"/>
            </p:custDataLst>
          </p:nvPr>
        </p:nvSpPr>
        <p:spPr>
          <a:xfrm>
            <a:off x="742950" y="4201795"/>
            <a:ext cx="556260" cy="394335"/>
          </a:xfrm>
          <a:prstGeom prst="rect">
            <a:avLst/>
          </a:prstGeom>
          <a:noFill/>
        </p:spPr>
        <p:txBody>
          <a:bodyPr wrap="square" rtlCol="0" anchor="ctr" anchorCtr="0">
            <a:normAutofit lnSpcReduction="10000"/>
          </a:bodyPr>
          <a:lstStyle/>
          <a:p>
            <a:pPr algn="ctr"/>
            <a:r>
              <a:rPr lang="en-US" altLang="zh-CN" sz="2000" dirty="0" smtClean="0">
                <a:solidFill>
                  <a:srgbClr val="FFFFFF"/>
                </a:solidFill>
              </a:rPr>
              <a:t>03</a:t>
            </a:r>
            <a:endParaRPr lang="zh-CN" altLang="en-US" sz="2000" dirty="0">
              <a:solidFill>
                <a:srgbClr val="FFFFFF"/>
              </a:solidFill>
            </a:endParaRPr>
          </a:p>
        </p:txBody>
      </p:sp>
      <p:sp>
        <p:nvSpPr>
          <p:cNvPr id="44" name="MH_Entry_1">
            <a:hlinkClick r:id="" action="ppaction://noaction"/>
          </p:cNvPr>
          <p:cNvSpPr/>
          <p:nvPr>
            <p:custDataLst>
              <p:tags r:id="rId23"/>
            </p:custDataLst>
          </p:nvPr>
        </p:nvSpPr>
        <p:spPr>
          <a:xfrm>
            <a:off x="1494790" y="4554220"/>
            <a:ext cx="4890135" cy="4572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2700" cap="sq">
            <a:solidFill>
              <a:srgbClr val="0061AD">
                <a:lumMod val="40000"/>
                <a:lumOff val="60000"/>
              </a:srgbClr>
            </a:solidFill>
            <a:bevel/>
          </a:ln>
        </p:spPr>
        <p:style>
          <a:lnRef idx="2">
            <a:srgbClr val="0061AD">
              <a:shade val="50000"/>
            </a:srgbClr>
          </a:lnRef>
          <a:fillRef idx="1">
            <a:srgbClr val="0061AD"/>
          </a:fillRef>
          <a:effectRef idx="0">
            <a:srgbClr val="0061AD"/>
          </a:effectRef>
          <a:fontRef idx="minor">
            <a:srgbClr val="FFFFFF"/>
          </a:fontRef>
        </p:style>
        <p:txBody>
          <a:bodyPr rot="0" spcFirstLastPara="0" vertOverflow="overflow" horzOverflow="overflow" vert="horz" wrap="square" lIns="90000" tIns="46800" rIns="90000" bIns="46800" numCol="1" spcCol="0" rtlCol="0" fromWordArt="0" anchor="ctr" anchorCtr="0" forceAA="0" compatLnSpc="1">
            <a:normAutofit fontScale="25000" lnSpcReduction="20000"/>
          </a:bodyPr>
          <a:lstStyle/>
          <a:p>
            <a:pPr>
              <a:lnSpc>
                <a:spcPct val="130000"/>
              </a:lnSpc>
            </a:pPr>
            <a:endParaRPr lang="zh-CN" altLang="en-US" sz="2000" dirty="0">
              <a:solidFill>
                <a:srgbClr val="000000"/>
              </a:solidFill>
            </a:endParaRPr>
          </a:p>
        </p:txBody>
      </p:sp>
      <p:sp>
        <p:nvSpPr>
          <p:cNvPr id="45" name="文本框 44"/>
          <p:cNvSpPr txBox="1"/>
          <p:nvPr>
            <p:custDataLst>
              <p:tags r:id="rId24"/>
            </p:custDataLst>
          </p:nvPr>
        </p:nvSpPr>
        <p:spPr>
          <a:xfrm>
            <a:off x="1494790" y="4096385"/>
            <a:ext cx="4890135" cy="500380"/>
          </a:xfrm>
          <a:prstGeom prst="rect">
            <a:avLst/>
          </a:prstGeom>
          <a:noFill/>
        </p:spPr>
        <p:txBody>
          <a:bodyPr wrap="square" rtlCol="0" anchor="b" anchorCtr="0">
            <a:normAutofit/>
          </a:bodyPr>
          <a:lstStyle>
            <a:defPPr>
              <a:defRPr lang="zh-CN"/>
            </a:defPPr>
            <a:lvl1pPr>
              <a:defRPr sz="2000"/>
            </a:lvl1pPr>
          </a:lstStyle>
          <a:p>
            <a:pPr marL="0" lvl="0" indent="0" algn="l">
              <a:lnSpc>
                <a:spcPct val="100000"/>
              </a:lnSpc>
              <a:spcBef>
                <a:spcPts val="0"/>
              </a:spcBef>
              <a:spcAft>
                <a:spcPts val="0"/>
              </a:spcAft>
              <a:buSzPct val="100000"/>
            </a:pPr>
            <a:r>
              <a:rPr lang="en-US" altLang="zh-CN" sz="2000" smtClean="0"/>
              <a:t>Subscription: 一个订阅</a:t>
            </a:r>
            <a:endParaRPr lang="en-US" altLang="zh-CN" sz="2000" smtClean="0"/>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66309" y="35008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操作符概览</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3" name="图片 2" descr="]6Q]UDICE@O_NN_VKVN05)E"/>
          <p:cNvPicPr>
            <a:picLocks noChangeAspect="1"/>
          </p:cNvPicPr>
          <p:nvPr/>
        </p:nvPicPr>
        <p:blipFill>
          <a:blip r:embed="rId3"/>
          <a:stretch>
            <a:fillRect/>
          </a:stretch>
        </p:blipFill>
        <p:spPr>
          <a:xfrm>
            <a:off x="1384300" y="1111250"/>
            <a:ext cx="9331325" cy="490283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创建操作符</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4" name="组合 3"/>
          <p:cNvGrpSpPr/>
          <p:nvPr>
            <p:custDataLst>
              <p:tags r:id="rId3"/>
            </p:custDataLst>
          </p:nvPr>
        </p:nvGrpSpPr>
        <p:grpSpPr>
          <a:xfrm rot="0">
            <a:off x="5843334" y="1681266"/>
            <a:ext cx="1344201" cy="1179255"/>
            <a:chOff x="995205" y="1951558"/>
            <a:chExt cx="1611760" cy="1413942"/>
          </a:xfrm>
        </p:grpSpPr>
        <p:sp>
          <p:nvSpPr>
            <p:cNvPr id="25" name="任意多边形 24"/>
            <p:cNvSpPr/>
            <p:nvPr>
              <p:custDataLst>
                <p:tags r:id="rId4"/>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26" name="任意多边形 25"/>
            <p:cNvSpPr/>
            <p:nvPr>
              <p:custDataLst>
                <p:tags r:id="rId5"/>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rPr>
                <a:t>just</a:t>
              </a:r>
              <a:endParaRPr lang="zh-CN" altLang="en-US" dirty="0">
                <a:solidFill>
                  <a:schemeClr val="bg2">
                    <a:lumMod val="25000"/>
                  </a:schemeClr>
                </a:solidFill>
                <a:sym typeface="Arial" panose="020B0604020202020204" pitchFamily="34" charset="0"/>
              </a:endParaRPr>
            </a:p>
          </p:txBody>
        </p:sp>
      </p:grpSp>
      <p:grpSp>
        <p:nvGrpSpPr>
          <p:cNvPr id="53" name="组合 52"/>
          <p:cNvGrpSpPr/>
          <p:nvPr>
            <p:custDataLst>
              <p:tags r:id="rId6"/>
            </p:custDataLst>
          </p:nvPr>
        </p:nvGrpSpPr>
        <p:grpSpPr>
          <a:xfrm rot="0">
            <a:off x="7026275" y="2364740"/>
            <a:ext cx="1344295" cy="1188720"/>
            <a:chOff x="995205" y="1951558"/>
            <a:chExt cx="1611760" cy="1413942"/>
          </a:xfrm>
        </p:grpSpPr>
        <p:sp>
          <p:nvSpPr>
            <p:cNvPr id="54" name="任意多边形 53"/>
            <p:cNvSpPr/>
            <p:nvPr>
              <p:custDataLst>
                <p:tags r:id="rId7"/>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25C4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55" name="任意多边形 54"/>
            <p:cNvSpPr/>
            <p:nvPr>
              <p:custDataLst>
                <p:tags r:id="rId8"/>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rPr>
                <a:t>from</a:t>
              </a:r>
              <a:endParaRPr lang="zh-CN" altLang="en-US" dirty="0">
                <a:solidFill>
                  <a:schemeClr val="bg2">
                    <a:lumMod val="25000"/>
                  </a:schemeClr>
                </a:solidFill>
                <a:sym typeface="Arial" panose="020B0604020202020204" pitchFamily="34" charset="0"/>
              </a:endParaRPr>
            </a:p>
          </p:txBody>
        </p:sp>
      </p:grpSp>
      <p:grpSp>
        <p:nvGrpSpPr>
          <p:cNvPr id="56" name="组合 55"/>
          <p:cNvGrpSpPr/>
          <p:nvPr>
            <p:custDataLst>
              <p:tags r:id="rId9"/>
            </p:custDataLst>
          </p:nvPr>
        </p:nvGrpSpPr>
        <p:grpSpPr>
          <a:xfrm rot="0">
            <a:off x="5843334" y="2927363"/>
            <a:ext cx="1344201" cy="1179255"/>
            <a:chOff x="995205" y="1951558"/>
            <a:chExt cx="1611760" cy="1413942"/>
          </a:xfrm>
        </p:grpSpPr>
        <p:sp>
          <p:nvSpPr>
            <p:cNvPr id="57" name="任意多边形 56"/>
            <p:cNvSpPr/>
            <p:nvPr>
              <p:custDataLst>
                <p:tags r:id="rId10"/>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58" name="任意多边形 57"/>
            <p:cNvSpPr/>
            <p:nvPr>
              <p:custDataLst>
                <p:tags r:id="rId11"/>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rPr>
                <a:t>create</a:t>
              </a:r>
              <a:endParaRPr lang="zh-CN" altLang="en-US" dirty="0">
                <a:solidFill>
                  <a:schemeClr val="bg2">
                    <a:lumMod val="25000"/>
                  </a:schemeClr>
                </a:solidFill>
                <a:sym typeface="Arial" panose="020B0604020202020204" pitchFamily="34" charset="0"/>
              </a:endParaRPr>
            </a:p>
          </p:txBody>
        </p:sp>
      </p:grpSp>
      <p:grpSp>
        <p:nvGrpSpPr>
          <p:cNvPr id="59" name="组合 58"/>
          <p:cNvGrpSpPr/>
          <p:nvPr>
            <p:custDataLst>
              <p:tags r:id="rId12"/>
            </p:custDataLst>
          </p:nvPr>
        </p:nvGrpSpPr>
        <p:grpSpPr>
          <a:xfrm rot="0">
            <a:off x="7026369" y="3628587"/>
            <a:ext cx="1344201" cy="1179255"/>
            <a:chOff x="995205" y="1951558"/>
            <a:chExt cx="1611760" cy="1413942"/>
          </a:xfrm>
        </p:grpSpPr>
        <p:sp>
          <p:nvSpPr>
            <p:cNvPr id="60" name="任意多边形 59"/>
            <p:cNvSpPr/>
            <p:nvPr>
              <p:custDataLst>
                <p:tags r:id="rId13"/>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25C4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61" name="任意多边形 60"/>
            <p:cNvSpPr/>
            <p:nvPr>
              <p:custDataLst>
                <p:tags r:id="rId14"/>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rPr>
                <a:t>defer</a:t>
              </a:r>
              <a:endParaRPr lang="zh-CN" altLang="en-US" dirty="0">
                <a:solidFill>
                  <a:schemeClr val="bg2">
                    <a:lumMod val="25000"/>
                  </a:schemeClr>
                </a:solidFill>
                <a:sym typeface="Arial" panose="020B0604020202020204" pitchFamily="34" charset="0"/>
              </a:endParaRPr>
            </a:p>
          </p:txBody>
        </p:sp>
      </p:grpSp>
      <p:grpSp>
        <p:nvGrpSpPr>
          <p:cNvPr id="65" name="组合 64"/>
          <p:cNvGrpSpPr/>
          <p:nvPr>
            <p:custDataLst>
              <p:tags r:id="rId15"/>
            </p:custDataLst>
          </p:nvPr>
        </p:nvGrpSpPr>
        <p:grpSpPr>
          <a:xfrm rot="0">
            <a:off x="5843334" y="4183323"/>
            <a:ext cx="1344201" cy="1179255"/>
            <a:chOff x="995205" y="1951558"/>
            <a:chExt cx="1611760" cy="1413942"/>
          </a:xfrm>
        </p:grpSpPr>
        <p:sp>
          <p:nvSpPr>
            <p:cNvPr id="66" name="任意多边形 65"/>
            <p:cNvSpPr/>
            <p:nvPr>
              <p:custDataLst>
                <p:tags r:id="rId16"/>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67" name="任意多边形 66"/>
            <p:cNvSpPr/>
            <p:nvPr>
              <p:custDataLst>
                <p:tags r:id="rId17"/>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rPr>
                <a:t>range</a:t>
              </a:r>
              <a:endParaRPr lang="zh-CN" altLang="en-US" dirty="0">
                <a:solidFill>
                  <a:schemeClr val="bg2">
                    <a:lumMod val="25000"/>
                  </a:schemeClr>
                </a:solidFill>
                <a:sym typeface="Arial" panose="020B0604020202020204" pitchFamily="34" charset="0"/>
              </a:endParaRPr>
            </a:p>
          </p:txBody>
        </p:sp>
      </p:grpSp>
      <p:grpSp>
        <p:nvGrpSpPr>
          <p:cNvPr id="27" name="组合 26"/>
          <p:cNvGrpSpPr/>
          <p:nvPr>
            <p:custDataLst>
              <p:tags r:id="rId18"/>
            </p:custDataLst>
          </p:nvPr>
        </p:nvGrpSpPr>
        <p:grpSpPr>
          <a:xfrm rot="0">
            <a:off x="3838982" y="1678305"/>
            <a:ext cx="1344201" cy="1179255"/>
            <a:chOff x="995205" y="1951558"/>
            <a:chExt cx="1611760" cy="1413942"/>
          </a:xfrm>
        </p:grpSpPr>
        <p:sp>
          <p:nvSpPr>
            <p:cNvPr id="28" name="任意多边形 27"/>
            <p:cNvSpPr/>
            <p:nvPr>
              <p:custDataLst>
                <p:tags r:id="rId19"/>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29" name="任意多边形 28"/>
            <p:cNvSpPr/>
            <p:nvPr>
              <p:custDataLst>
                <p:tags r:id="rId20"/>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sym typeface="+mn-ea"/>
                </a:rPr>
                <a:t>interval</a:t>
              </a:r>
              <a:endParaRPr lang="zh-CN" altLang="en-US" dirty="0">
                <a:solidFill>
                  <a:schemeClr val="bg2">
                    <a:lumMod val="25000"/>
                  </a:schemeClr>
                </a:solidFill>
                <a:sym typeface="Arial" panose="020B0604020202020204" pitchFamily="34" charset="0"/>
              </a:endParaRPr>
            </a:p>
          </p:txBody>
        </p:sp>
      </p:grpSp>
      <p:grpSp>
        <p:nvGrpSpPr>
          <p:cNvPr id="10" name="组合 9"/>
          <p:cNvGrpSpPr/>
          <p:nvPr>
            <p:custDataLst>
              <p:tags r:id="rId21"/>
            </p:custDataLst>
          </p:nvPr>
        </p:nvGrpSpPr>
        <p:grpSpPr>
          <a:xfrm rot="0">
            <a:off x="2696647" y="2294967"/>
            <a:ext cx="1344201" cy="1179255"/>
            <a:chOff x="995205" y="1951558"/>
            <a:chExt cx="1611760" cy="1413942"/>
          </a:xfrm>
        </p:grpSpPr>
        <p:sp>
          <p:nvSpPr>
            <p:cNvPr id="12" name="任意多边形 11"/>
            <p:cNvSpPr/>
            <p:nvPr>
              <p:custDataLst>
                <p:tags r:id="rId22"/>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25C4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14" name="任意多边形 13"/>
            <p:cNvSpPr/>
            <p:nvPr>
              <p:custDataLst>
                <p:tags r:id="rId23"/>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sym typeface="+mn-ea"/>
                </a:rPr>
                <a:t>timer</a:t>
              </a:r>
              <a:endParaRPr lang="zh-CN" altLang="en-US" dirty="0">
                <a:solidFill>
                  <a:schemeClr val="bg2">
                    <a:lumMod val="25000"/>
                  </a:schemeClr>
                </a:solidFill>
                <a:sym typeface="Arial" panose="020B0604020202020204" pitchFamily="34" charset="0"/>
              </a:endParaRPr>
            </a:p>
          </p:txBody>
        </p:sp>
      </p:grpSp>
      <p:grpSp>
        <p:nvGrpSpPr>
          <p:cNvPr id="15" name="组合 14"/>
          <p:cNvGrpSpPr/>
          <p:nvPr>
            <p:custDataLst>
              <p:tags r:id="rId24"/>
            </p:custDataLst>
          </p:nvPr>
        </p:nvGrpSpPr>
        <p:grpSpPr>
          <a:xfrm rot="0">
            <a:off x="3829457" y="2926687"/>
            <a:ext cx="1344201" cy="1179255"/>
            <a:chOff x="995205" y="1951558"/>
            <a:chExt cx="1611760" cy="1413942"/>
          </a:xfrm>
        </p:grpSpPr>
        <p:sp>
          <p:nvSpPr>
            <p:cNvPr id="16" name="任意多边形 15"/>
            <p:cNvSpPr/>
            <p:nvPr>
              <p:custDataLst>
                <p:tags r:id="rId25"/>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18" name="任意多边形 17"/>
            <p:cNvSpPr/>
            <p:nvPr>
              <p:custDataLst>
                <p:tags r:id="rId26"/>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sym typeface="+mn-ea"/>
                </a:rPr>
                <a:t>empty</a:t>
              </a:r>
              <a:endParaRPr lang="zh-CN" altLang="en-US" dirty="0">
                <a:solidFill>
                  <a:schemeClr val="bg2">
                    <a:lumMod val="25000"/>
                  </a:schemeClr>
                </a:solidFill>
                <a:sym typeface="Arial" panose="020B0604020202020204" pitchFamily="34" charset="0"/>
              </a:endParaRPr>
            </a:p>
          </p:txBody>
        </p:sp>
      </p:grpSp>
      <p:grpSp>
        <p:nvGrpSpPr>
          <p:cNvPr id="19" name="组合 18"/>
          <p:cNvGrpSpPr/>
          <p:nvPr>
            <p:custDataLst>
              <p:tags r:id="rId27"/>
            </p:custDataLst>
          </p:nvPr>
        </p:nvGrpSpPr>
        <p:grpSpPr>
          <a:xfrm rot="0">
            <a:off x="2696647" y="3553616"/>
            <a:ext cx="1344201" cy="1179255"/>
            <a:chOff x="995205" y="1951558"/>
            <a:chExt cx="1611760" cy="1413942"/>
          </a:xfrm>
        </p:grpSpPr>
        <p:sp>
          <p:nvSpPr>
            <p:cNvPr id="20" name="任意多边形 19"/>
            <p:cNvSpPr/>
            <p:nvPr>
              <p:custDataLst>
                <p:tags r:id="rId28"/>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25C4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21" name="任意多边形 20"/>
            <p:cNvSpPr/>
            <p:nvPr>
              <p:custDataLst>
                <p:tags r:id="rId29"/>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sym typeface="+mn-ea"/>
                </a:rPr>
                <a:t>error</a:t>
              </a:r>
              <a:endParaRPr lang="zh-CN" altLang="en-US" dirty="0">
                <a:solidFill>
                  <a:schemeClr val="bg2">
                    <a:lumMod val="25000"/>
                  </a:schemeClr>
                </a:solidFill>
                <a:sym typeface="Arial" panose="020B0604020202020204" pitchFamily="34" charset="0"/>
              </a:endParaRPr>
            </a:p>
          </p:txBody>
        </p:sp>
      </p:grpSp>
      <p:grpSp>
        <p:nvGrpSpPr>
          <p:cNvPr id="22" name="组合 21"/>
          <p:cNvGrpSpPr/>
          <p:nvPr>
            <p:custDataLst>
              <p:tags r:id="rId30"/>
            </p:custDataLst>
          </p:nvPr>
        </p:nvGrpSpPr>
        <p:grpSpPr>
          <a:xfrm rot="0">
            <a:off x="3838982" y="4183282"/>
            <a:ext cx="1344201" cy="1179255"/>
            <a:chOff x="995205" y="1951558"/>
            <a:chExt cx="1611760" cy="1413942"/>
          </a:xfrm>
        </p:grpSpPr>
        <p:sp>
          <p:nvSpPr>
            <p:cNvPr id="24" name="任意多边形 23"/>
            <p:cNvSpPr/>
            <p:nvPr>
              <p:custDataLst>
                <p:tags r:id="rId31"/>
              </p:custDataLst>
            </p:nvPr>
          </p:nvSpPr>
          <p:spPr>
            <a:xfrm>
              <a:off x="995205" y="1951558"/>
              <a:ext cx="1611760" cy="1413942"/>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rgbClr val="359EFF"/>
            </a:solidFill>
            <a:ln>
              <a:noFill/>
            </a:ln>
            <a:effectLst>
              <a:outerShdw blurRad="25400" dist="25400" dir="13500000" algn="b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sz="1600">
                <a:solidFill>
                  <a:schemeClr val="bg2">
                    <a:lumMod val="25000"/>
                  </a:schemeClr>
                </a:solidFill>
                <a:sym typeface="Arial" panose="020B0604020202020204" pitchFamily="34" charset="0"/>
              </a:endParaRPr>
            </a:p>
          </p:txBody>
        </p:sp>
        <p:sp>
          <p:nvSpPr>
            <p:cNvPr id="30" name="任意多边形 29"/>
            <p:cNvSpPr/>
            <p:nvPr>
              <p:custDataLst>
                <p:tags r:id="rId32"/>
              </p:custDataLst>
            </p:nvPr>
          </p:nvSpPr>
          <p:spPr>
            <a:xfrm>
              <a:off x="1188402" y="2121042"/>
              <a:ext cx="1225367" cy="1074973"/>
            </a:xfrm>
            <a:custGeom>
              <a:avLst/>
              <a:gdLst>
                <a:gd name="connsiteX0" fmla="*/ 463709 w 1872000"/>
                <a:gd name="connsiteY0" fmla="*/ 0 h 1642242"/>
                <a:gd name="connsiteX1" fmla="*/ 1408291 w 1872000"/>
                <a:gd name="connsiteY1" fmla="*/ 0 h 1642242"/>
                <a:gd name="connsiteX2" fmla="*/ 1459327 w 1872000"/>
                <a:gd name="connsiteY2" fmla="*/ 31542 h 1642242"/>
                <a:gd name="connsiteX3" fmla="*/ 1518577 w 1872000"/>
                <a:gd name="connsiteY3" fmla="*/ 81274 h 1642242"/>
                <a:gd name="connsiteX4" fmla="*/ 1870181 w 1872000"/>
                <a:gd name="connsiteY4" fmla="*/ 784484 h 1642242"/>
                <a:gd name="connsiteX5" fmla="*/ 1872000 w 1872000"/>
                <a:gd name="connsiteY5" fmla="*/ 821121 h 1642242"/>
                <a:gd name="connsiteX6" fmla="*/ 1870181 w 1872000"/>
                <a:gd name="connsiteY6" fmla="*/ 857758 h 1642242"/>
                <a:gd name="connsiteX7" fmla="*/ 1518577 w 1872000"/>
                <a:gd name="connsiteY7" fmla="*/ 1560969 h 1642242"/>
                <a:gd name="connsiteX8" fmla="*/ 1459327 w 1872000"/>
                <a:gd name="connsiteY8" fmla="*/ 1610700 h 1642242"/>
                <a:gd name="connsiteX9" fmla="*/ 1408291 w 1872000"/>
                <a:gd name="connsiteY9" fmla="*/ 1642242 h 1642242"/>
                <a:gd name="connsiteX10" fmla="*/ 463709 w 1872000"/>
                <a:gd name="connsiteY10" fmla="*/ 1642242 h 1642242"/>
                <a:gd name="connsiteX11" fmla="*/ 412673 w 1872000"/>
                <a:gd name="connsiteY11" fmla="*/ 1610700 h 1642242"/>
                <a:gd name="connsiteX12" fmla="*/ 353425 w 1872000"/>
                <a:gd name="connsiteY12" fmla="*/ 1560970 h 1642242"/>
                <a:gd name="connsiteX13" fmla="*/ 1819 w 1872000"/>
                <a:gd name="connsiteY13" fmla="*/ 857758 h 1642242"/>
                <a:gd name="connsiteX14" fmla="*/ 0 w 1872000"/>
                <a:gd name="connsiteY14" fmla="*/ 821121 h 1642242"/>
                <a:gd name="connsiteX15" fmla="*/ 1819 w 1872000"/>
                <a:gd name="connsiteY15" fmla="*/ 784484 h 1642242"/>
                <a:gd name="connsiteX16" fmla="*/ 353425 w 1872000"/>
                <a:gd name="connsiteY16" fmla="*/ 81272 h 1642242"/>
                <a:gd name="connsiteX17" fmla="*/ 412673 w 1872000"/>
                <a:gd name="connsiteY17" fmla="*/ 31542 h 16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2000" h="1642242">
                  <a:moveTo>
                    <a:pt x="463709" y="0"/>
                  </a:moveTo>
                  <a:lnTo>
                    <a:pt x="1408291" y="0"/>
                  </a:lnTo>
                  <a:lnTo>
                    <a:pt x="1459327" y="31542"/>
                  </a:lnTo>
                  <a:lnTo>
                    <a:pt x="1518577" y="81274"/>
                  </a:lnTo>
                  <a:lnTo>
                    <a:pt x="1870181" y="784484"/>
                  </a:lnTo>
                  <a:lnTo>
                    <a:pt x="1872000" y="821121"/>
                  </a:lnTo>
                  <a:lnTo>
                    <a:pt x="1870181" y="857758"/>
                  </a:lnTo>
                  <a:lnTo>
                    <a:pt x="1518577" y="1560969"/>
                  </a:lnTo>
                  <a:lnTo>
                    <a:pt x="1459327" y="1610700"/>
                  </a:lnTo>
                  <a:lnTo>
                    <a:pt x="1408291" y="1642242"/>
                  </a:lnTo>
                  <a:lnTo>
                    <a:pt x="463709" y="1642242"/>
                  </a:lnTo>
                  <a:lnTo>
                    <a:pt x="412673" y="1610700"/>
                  </a:lnTo>
                  <a:lnTo>
                    <a:pt x="353425" y="1560970"/>
                  </a:lnTo>
                  <a:lnTo>
                    <a:pt x="1819" y="857758"/>
                  </a:lnTo>
                  <a:lnTo>
                    <a:pt x="0" y="821121"/>
                  </a:lnTo>
                  <a:lnTo>
                    <a:pt x="1819" y="784484"/>
                  </a:lnTo>
                  <a:lnTo>
                    <a:pt x="353425" y="81272"/>
                  </a:lnTo>
                  <a:lnTo>
                    <a:pt x="412673" y="31542"/>
                  </a:lnTo>
                  <a:close/>
                </a:path>
              </a:pathLst>
            </a:custGeom>
            <a:solidFill>
              <a:schemeClr val="bg1"/>
            </a:solidFill>
            <a:ln>
              <a:noFill/>
            </a:ln>
            <a:effectLst>
              <a:outerShdw blurRad="38100" dist="38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a:solidFill>
                    <a:schemeClr val="bg2">
                      <a:lumMod val="25000"/>
                    </a:schemeClr>
                  </a:solidFill>
                  <a:sym typeface="+mn-ea"/>
                </a:rPr>
                <a:t>never</a:t>
              </a:r>
              <a:endParaRPr lang="zh-CN" altLang="en-US" dirty="0">
                <a:solidFill>
                  <a:schemeClr val="bg2">
                    <a:lumMod val="25000"/>
                  </a:schemeClr>
                </a:solidFill>
                <a:sym typeface="Arial" panose="020B0604020202020204" pitchFamily="34" charset="0"/>
              </a:endParaRPr>
            </a:p>
          </p:txBody>
        </p:sp>
      </p:grpSp>
    </p:spTree>
    <p:custDataLst>
      <p:tags r:id="rId3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RxJava</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的线程操作</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31" name="组合 30"/>
          <p:cNvGrpSpPr/>
          <p:nvPr>
            <p:custDataLst>
              <p:tags r:id="rId3"/>
            </p:custDataLst>
          </p:nvPr>
        </p:nvGrpSpPr>
        <p:grpSpPr>
          <a:xfrm rot="0">
            <a:off x="1430655" y="1353820"/>
            <a:ext cx="3347720" cy="1019810"/>
            <a:chOff x="1308100" y="2988733"/>
            <a:chExt cx="3780367" cy="1151467"/>
          </a:xfrm>
        </p:grpSpPr>
        <p:sp>
          <p:nvSpPr>
            <p:cNvPr id="32" name="任意多边形 31"/>
            <p:cNvSpPr/>
            <p:nvPr>
              <p:custDataLst>
                <p:tags r:id="rId4"/>
              </p:custDataLst>
            </p:nvPr>
          </p:nvSpPr>
          <p:spPr>
            <a:xfrm>
              <a:off x="1786467" y="2988733"/>
              <a:ext cx="3302000" cy="990600"/>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33" name="任意多边形 32"/>
            <p:cNvSpPr/>
            <p:nvPr>
              <p:custDataLst>
                <p:tags r:id="rId5"/>
              </p:custDataLst>
            </p:nvPr>
          </p:nvSpPr>
          <p:spPr>
            <a:xfrm>
              <a:off x="2065867" y="3175000"/>
              <a:ext cx="2836333" cy="965200"/>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34" name="文本框 33"/>
            <p:cNvSpPr txBox="1"/>
            <p:nvPr>
              <p:custDataLst>
                <p:tags r:id="rId6"/>
              </p:custDataLst>
            </p:nvPr>
          </p:nvSpPr>
          <p:spPr>
            <a:xfrm>
              <a:off x="1308100" y="3484033"/>
              <a:ext cx="558800" cy="461665"/>
            </a:xfrm>
            <a:prstGeom prst="rect">
              <a:avLst/>
            </a:prstGeom>
            <a:noFill/>
          </p:spPr>
          <p:txBody>
            <a:bodyPr wrap="square" rtlCol="0">
              <a:normAutofit fontScale="90000" lnSpcReduction="10000"/>
            </a:bodyPr>
            <a:p>
              <a:pPr algn="ctr"/>
              <a:r>
                <a:rPr lang="en-US" altLang="zh-CN" sz="2400" dirty="0">
                  <a:solidFill>
                    <a:schemeClr val="accent1"/>
                  </a:solidFill>
                  <a:sym typeface="Arial" panose="020B0604020202020204" pitchFamily="34" charset="0"/>
                </a:rPr>
                <a:t>01</a:t>
              </a:r>
              <a:endParaRPr lang="zh-CN" altLang="en-US" sz="2400" dirty="0">
                <a:solidFill>
                  <a:schemeClr val="accent1"/>
                </a:solidFill>
                <a:sym typeface="Arial" panose="020B0604020202020204" pitchFamily="34" charset="0"/>
              </a:endParaRPr>
            </a:p>
          </p:txBody>
        </p:sp>
        <p:sp>
          <p:nvSpPr>
            <p:cNvPr id="35" name="文本框 34"/>
            <p:cNvSpPr txBox="1"/>
            <p:nvPr>
              <p:custDataLst>
                <p:tags r:id="rId7"/>
              </p:custDataLst>
            </p:nvPr>
          </p:nvSpPr>
          <p:spPr>
            <a:xfrm>
              <a:off x="2256367" y="3405198"/>
              <a:ext cx="2535766" cy="369332"/>
            </a:xfrm>
            <a:prstGeom prst="rect">
              <a:avLst/>
            </a:prstGeom>
            <a:noFill/>
          </p:spPr>
          <p:txBody>
            <a:bodyPr wrap="square" rtlCol="0" anchor="ctr">
              <a:normAutofit fontScale="90000" lnSpcReduction="10000"/>
            </a:bodyPr>
            <a:p>
              <a:r>
                <a:rPr lang="zh-CN" altLang="en-US">
                  <a:solidFill>
                    <a:schemeClr val="accent1"/>
                  </a:solidFill>
                </a:rPr>
                <a:t>调度器(Scheduler)</a:t>
              </a:r>
              <a:endParaRPr lang="en-US" altLang="zh-CN" dirty="0">
                <a:solidFill>
                  <a:schemeClr val="accent1"/>
                </a:solidFill>
                <a:sym typeface="Arial" panose="020B0604020202020204" pitchFamily="34" charset="0"/>
              </a:endParaRPr>
            </a:p>
          </p:txBody>
        </p:sp>
      </p:grpSp>
      <p:grpSp>
        <p:nvGrpSpPr>
          <p:cNvPr id="36" name="组合 35"/>
          <p:cNvGrpSpPr/>
          <p:nvPr>
            <p:custDataLst>
              <p:tags r:id="rId8"/>
            </p:custDataLst>
          </p:nvPr>
        </p:nvGrpSpPr>
        <p:grpSpPr>
          <a:xfrm rot="0">
            <a:off x="1430655" y="2553970"/>
            <a:ext cx="3347720" cy="1019810"/>
            <a:chOff x="1308100" y="2988733"/>
            <a:chExt cx="3780367" cy="1151467"/>
          </a:xfrm>
        </p:grpSpPr>
        <p:sp>
          <p:nvSpPr>
            <p:cNvPr id="37" name="任意多边形 36"/>
            <p:cNvSpPr/>
            <p:nvPr>
              <p:custDataLst>
                <p:tags r:id="rId9"/>
              </p:custDataLst>
            </p:nvPr>
          </p:nvSpPr>
          <p:spPr>
            <a:xfrm>
              <a:off x="1786467" y="2988733"/>
              <a:ext cx="3302000" cy="990600"/>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38" name="任意多边形 37"/>
            <p:cNvSpPr/>
            <p:nvPr>
              <p:custDataLst>
                <p:tags r:id="rId10"/>
              </p:custDataLst>
            </p:nvPr>
          </p:nvSpPr>
          <p:spPr>
            <a:xfrm>
              <a:off x="2065867" y="3175000"/>
              <a:ext cx="2836333" cy="965200"/>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39" name="文本框 38"/>
            <p:cNvSpPr txBox="1"/>
            <p:nvPr>
              <p:custDataLst>
                <p:tags r:id="rId11"/>
              </p:custDataLst>
            </p:nvPr>
          </p:nvSpPr>
          <p:spPr>
            <a:xfrm>
              <a:off x="1308100" y="3484033"/>
              <a:ext cx="558800" cy="461665"/>
            </a:xfrm>
            <a:prstGeom prst="rect">
              <a:avLst/>
            </a:prstGeom>
            <a:noFill/>
          </p:spPr>
          <p:txBody>
            <a:bodyPr wrap="square" rtlCol="0">
              <a:normAutofit fontScale="90000" lnSpcReduction="10000"/>
            </a:bodyPr>
            <a:p>
              <a:pPr algn="ctr"/>
              <a:r>
                <a:rPr lang="en-US" altLang="zh-CN" sz="2400" dirty="0">
                  <a:solidFill>
                    <a:schemeClr val="accent2"/>
                  </a:solidFill>
                  <a:sym typeface="Arial" panose="020B0604020202020204" pitchFamily="34" charset="0"/>
                </a:rPr>
                <a:t>02</a:t>
              </a:r>
              <a:endParaRPr lang="zh-CN" altLang="en-US" sz="2400" dirty="0">
                <a:solidFill>
                  <a:schemeClr val="accent2"/>
                </a:solidFill>
                <a:sym typeface="Arial" panose="020B0604020202020204" pitchFamily="34" charset="0"/>
              </a:endParaRPr>
            </a:p>
          </p:txBody>
        </p:sp>
        <p:sp>
          <p:nvSpPr>
            <p:cNvPr id="40" name="文本框 39"/>
            <p:cNvSpPr txBox="1"/>
            <p:nvPr>
              <p:custDataLst>
                <p:tags r:id="rId12"/>
              </p:custDataLst>
            </p:nvPr>
          </p:nvSpPr>
          <p:spPr>
            <a:xfrm>
              <a:off x="2256367" y="3405198"/>
              <a:ext cx="2535766" cy="369332"/>
            </a:xfrm>
            <a:prstGeom prst="rect">
              <a:avLst/>
            </a:prstGeom>
            <a:noFill/>
          </p:spPr>
          <p:txBody>
            <a:bodyPr wrap="square" rtlCol="0" anchor="ctr">
              <a:normAutofit fontScale="90000" lnSpcReduction="10000"/>
            </a:bodyPr>
            <a:p>
              <a:r>
                <a:rPr lang="zh-CN" altLang="en-US">
                  <a:solidFill>
                    <a:schemeClr val="accent2"/>
                  </a:solidFill>
                </a:rPr>
                <a:t>线程调度器</a:t>
              </a:r>
              <a:endParaRPr lang="en-US" altLang="zh-CN" dirty="0">
                <a:solidFill>
                  <a:schemeClr val="accent2"/>
                </a:solidFill>
                <a:sym typeface="Arial" panose="020B0604020202020204" pitchFamily="34" charset="0"/>
              </a:endParaRPr>
            </a:p>
          </p:txBody>
        </p:sp>
      </p:grpSp>
      <p:grpSp>
        <p:nvGrpSpPr>
          <p:cNvPr id="41" name="组合 40"/>
          <p:cNvGrpSpPr/>
          <p:nvPr>
            <p:custDataLst>
              <p:tags r:id="rId13"/>
            </p:custDataLst>
          </p:nvPr>
        </p:nvGrpSpPr>
        <p:grpSpPr>
          <a:xfrm rot="0">
            <a:off x="1430655" y="3763645"/>
            <a:ext cx="3347720" cy="1019810"/>
            <a:chOff x="1308100" y="2988733"/>
            <a:chExt cx="3780367" cy="1151467"/>
          </a:xfrm>
        </p:grpSpPr>
        <p:sp>
          <p:nvSpPr>
            <p:cNvPr id="42" name="任意多边形 41"/>
            <p:cNvSpPr/>
            <p:nvPr>
              <p:custDataLst>
                <p:tags r:id="rId14"/>
              </p:custDataLst>
            </p:nvPr>
          </p:nvSpPr>
          <p:spPr>
            <a:xfrm>
              <a:off x="1786467" y="2988733"/>
              <a:ext cx="3302000" cy="990600"/>
            </a:xfrm>
            <a:custGeom>
              <a:avLst/>
              <a:gdLst>
                <a:gd name="connsiteX0" fmla="*/ 0 w 3302000"/>
                <a:gd name="connsiteY0" fmla="*/ 304800 h 990600"/>
                <a:gd name="connsiteX1" fmla="*/ 397933 w 3302000"/>
                <a:gd name="connsiteY1" fmla="*/ 922867 h 990600"/>
                <a:gd name="connsiteX2" fmla="*/ 3090333 w 3302000"/>
                <a:gd name="connsiteY2" fmla="*/ 990600 h 990600"/>
                <a:gd name="connsiteX3" fmla="*/ 3302000 w 3302000"/>
                <a:gd name="connsiteY3" fmla="*/ 0 h 990600"/>
                <a:gd name="connsiteX4" fmla="*/ 0 w 3302000"/>
                <a:gd name="connsiteY4" fmla="*/ 3048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0" h="990600">
                  <a:moveTo>
                    <a:pt x="0" y="304800"/>
                  </a:moveTo>
                  <a:lnTo>
                    <a:pt x="397933" y="922867"/>
                  </a:lnTo>
                  <a:lnTo>
                    <a:pt x="3090333" y="990600"/>
                  </a:lnTo>
                  <a:lnTo>
                    <a:pt x="3302000" y="0"/>
                  </a:lnTo>
                  <a:lnTo>
                    <a:pt x="0" y="3048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43" name="任意多边形 42"/>
            <p:cNvSpPr/>
            <p:nvPr>
              <p:custDataLst>
                <p:tags r:id="rId15"/>
              </p:custDataLst>
            </p:nvPr>
          </p:nvSpPr>
          <p:spPr>
            <a:xfrm>
              <a:off x="2065867" y="3175000"/>
              <a:ext cx="2836333" cy="965200"/>
            </a:xfrm>
            <a:custGeom>
              <a:avLst/>
              <a:gdLst>
                <a:gd name="connsiteX0" fmla="*/ 0 w 2836333"/>
                <a:gd name="connsiteY0" fmla="*/ 0 h 965200"/>
                <a:gd name="connsiteX1" fmla="*/ 245533 w 2836333"/>
                <a:gd name="connsiteY1" fmla="*/ 685800 h 965200"/>
                <a:gd name="connsiteX2" fmla="*/ 2658533 w 2836333"/>
                <a:gd name="connsiteY2" fmla="*/ 965200 h 965200"/>
                <a:gd name="connsiteX3" fmla="*/ 2836333 w 2836333"/>
                <a:gd name="connsiteY3" fmla="*/ 101600 h 965200"/>
                <a:gd name="connsiteX4" fmla="*/ 0 w 2836333"/>
                <a:gd name="connsiteY4" fmla="*/ 0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333" h="965200">
                  <a:moveTo>
                    <a:pt x="0" y="0"/>
                  </a:moveTo>
                  <a:lnTo>
                    <a:pt x="245533" y="685800"/>
                  </a:lnTo>
                  <a:lnTo>
                    <a:pt x="2658533" y="965200"/>
                  </a:lnTo>
                  <a:lnTo>
                    <a:pt x="2836333" y="101600"/>
                  </a:lnTo>
                  <a:lnTo>
                    <a:pt x="0" y="0"/>
                  </a:lnTo>
                  <a:close/>
                </a:path>
              </a:pathLst>
            </a:cu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sym typeface="Arial" panose="020B0604020202020204" pitchFamily="34" charset="0"/>
              </a:endParaRPr>
            </a:p>
          </p:txBody>
        </p:sp>
        <p:sp>
          <p:nvSpPr>
            <p:cNvPr id="44" name="文本框 43"/>
            <p:cNvSpPr txBox="1"/>
            <p:nvPr>
              <p:custDataLst>
                <p:tags r:id="rId16"/>
              </p:custDataLst>
            </p:nvPr>
          </p:nvSpPr>
          <p:spPr>
            <a:xfrm>
              <a:off x="1308100" y="3484033"/>
              <a:ext cx="558800" cy="461665"/>
            </a:xfrm>
            <a:prstGeom prst="rect">
              <a:avLst/>
            </a:prstGeom>
            <a:noFill/>
          </p:spPr>
          <p:txBody>
            <a:bodyPr wrap="square" rtlCol="0">
              <a:normAutofit fontScale="90000" lnSpcReduction="10000"/>
            </a:bodyPr>
            <a:p>
              <a:pPr algn="ctr"/>
              <a:r>
                <a:rPr lang="en-US" altLang="zh-CN" sz="2400" dirty="0">
                  <a:solidFill>
                    <a:schemeClr val="accent3"/>
                  </a:solidFill>
                  <a:sym typeface="Arial" panose="020B0604020202020204" pitchFamily="34" charset="0"/>
                </a:rPr>
                <a:t>03</a:t>
              </a:r>
              <a:endParaRPr lang="zh-CN" altLang="en-US" sz="2400" dirty="0">
                <a:solidFill>
                  <a:schemeClr val="accent3"/>
                </a:solidFill>
                <a:sym typeface="Arial" panose="020B0604020202020204" pitchFamily="34" charset="0"/>
              </a:endParaRPr>
            </a:p>
          </p:txBody>
        </p:sp>
        <p:sp>
          <p:nvSpPr>
            <p:cNvPr id="45" name="文本框 44"/>
            <p:cNvSpPr txBox="1"/>
            <p:nvPr>
              <p:custDataLst>
                <p:tags r:id="rId17"/>
              </p:custDataLst>
            </p:nvPr>
          </p:nvSpPr>
          <p:spPr>
            <a:xfrm>
              <a:off x="2256367" y="3405198"/>
              <a:ext cx="2535766" cy="369332"/>
            </a:xfrm>
            <a:prstGeom prst="rect">
              <a:avLst/>
            </a:prstGeom>
            <a:noFill/>
          </p:spPr>
          <p:txBody>
            <a:bodyPr wrap="square" rtlCol="0" anchor="ctr">
              <a:normAutofit fontScale="90000" lnSpcReduction="10000"/>
            </a:bodyPr>
            <a:p>
              <a:r>
                <a:rPr lang="zh-CN" altLang="en-US">
                  <a:solidFill>
                    <a:schemeClr val="accent3"/>
                  </a:solidFill>
                </a:rPr>
                <a:t>线程调度</a:t>
              </a:r>
              <a:endParaRPr lang="en-US" altLang="zh-CN" dirty="0">
                <a:solidFill>
                  <a:schemeClr val="accent3"/>
                </a:solidFill>
                <a:sym typeface="Arial" panose="020B0604020202020204" pitchFamily="34" charset="0"/>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讲师简介</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33" name="文本框 32"/>
          <p:cNvSpPr txBox="1"/>
          <p:nvPr/>
        </p:nvSpPr>
        <p:spPr>
          <a:xfrm>
            <a:off x="1819910" y="2091055"/>
            <a:ext cx="4937760" cy="812530"/>
          </a:xfrm>
          <a:prstGeom prst="rect">
            <a:avLst/>
          </a:prstGeom>
          <a:noFill/>
        </p:spPr>
        <p:txBody>
          <a:bodyPr wrap="square" rtlCol="0" anchor="t">
            <a:spAutoFit/>
          </a:bodyPr>
          <a:lstStyle/>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享学课堂 </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-Zero</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系统架构师、项目经理</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4" name="TextBox 16"/>
          <p:cNvSpPr txBox="1"/>
          <p:nvPr/>
        </p:nvSpPr>
        <p:spPr>
          <a:xfrm>
            <a:off x="1873250" y="2973070"/>
            <a:ext cx="4126230" cy="3323590"/>
          </a:xfrm>
          <a:prstGeom prst="rect">
            <a:avLst/>
          </a:prstGeom>
          <a:noFill/>
        </p:spPr>
        <p:txBody>
          <a:bodyPr wrap="square" lIns="0" tIns="0" rIns="0" bIns="0" rtlCol="0">
            <a:spAutoFit/>
          </a:bodyPr>
          <a:lstStyle/>
          <a:p>
            <a:pPr algn="l" fontAlgn="auto">
              <a:lnSpc>
                <a:spcPct val="150000"/>
              </a:lnSpc>
            </a:pPr>
            <a:r>
              <a:rPr sz="1600">
                <a:solidFill>
                  <a:schemeClr val="bg1">
                    <a:lumMod val="50000"/>
                  </a:schemeClr>
                </a:solidFill>
                <a:latin typeface="微软雅黑" panose="020B0503020204020204" pitchFamily="34" charset="-122"/>
                <a:ea typeface="微软雅黑" panose="020B0503020204020204" pitchFamily="34" charset="-122"/>
                <a:sym typeface="+mn-ea"/>
              </a:rPr>
              <a:t>前阿里P7移动架构师，曾就职于Nubia等一线互联网公司。有多年的项目研发经验，精通Android 高级控件开发，性能优化，多种开源框架开发经验，热爱代码，对Android情有独钟，讲课生动，有激情。</a:t>
            </a:r>
            <a:endParaRPr sz="160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rPr>
              <a:t>◆ </a:t>
            </a:r>
            <a:r>
              <a:rPr lang="en-US" sz="1600" b="1">
                <a:latin typeface="微软雅黑" panose="020B0503020204020204" pitchFamily="34" charset="-122"/>
                <a:ea typeface="微软雅黑" panose="020B0503020204020204" pitchFamily="34" charset="-122"/>
                <a:cs typeface="Yu Gothic UI Light" panose="020B0300000000000000" charset="-128"/>
                <a:sym typeface="+mn-ea"/>
              </a:rPr>
              <a:t>QQ：</a:t>
            </a:r>
            <a:r>
              <a:rPr lang="en-US" altLang="zh-CN" sz="1600" b="1" dirty="0">
                <a:latin typeface="微软雅黑" panose="020B0503020204020204" pitchFamily="34" charset="-122"/>
                <a:ea typeface="微软雅黑" panose="020B0503020204020204" pitchFamily="34" charset="-122"/>
                <a:sym typeface="+mn-ea"/>
              </a:rPr>
              <a:t>2124346685</a:t>
            </a:r>
            <a:endParaRPr lang="en-US" altLang="zh-CN" sz="1600" b="1">
              <a:solidFill>
                <a:schemeClr val="tx1"/>
              </a:solidFill>
              <a:latin typeface="微软雅黑" panose="020B0503020204020204" pitchFamily="34" charset="-122"/>
              <a:ea typeface="微软雅黑" panose="020B0503020204020204" pitchFamily="34" charset="-122"/>
            </a:endParaRPr>
          </a:p>
          <a:p>
            <a:pPr>
              <a:lnSpc>
                <a:spcPct val="150000"/>
              </a:lnSpc>
            </a:pPr>
            <a:endParaRPr lang="en-US" altLang="zh-CN"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mn-ea"/>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a:p>
            <a:pPr>
              <a:lnSpc>
                <a:spcPct val="150000"/>
              </a:lnSpc>
            </a:pPr>
            <a:endParaRPr lang="en-US" sz="1600">
              <a:solidFill>
                <a:schemeClr val="bg1">
                  <a:lumMod val="50000"/>
                </a:schemeClr>
              </a:solidFill>
              <a:latin typeface="微软雅黑" panose="020B0503020204020204" pitchFamily="34" charset="-122"/>
              <a:ea typeface="微软雅黑" panose="020B0503020204020204" pitchFamily="34" charset="-122"/>
              <a:cs typeface="Yu Gothic UI Light" panose="020B0300000000000000" charset="-128"/>
              <a:sym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224513" y="2091227"/>
            <a:ext cx="2327099" cy="28790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6621780"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5" dirty="0">
                <a:solidFill>
                  <a:srgbClr val="1D69A3"/>
                </a:solidFill>
                <a:latin typeface="微软雅黑" panose="020B0503020204020204" pitchFamily="34" charset="-122"/>
                <a:ea typeface="微软雅黑" panose="020B0503020204020204" pitchFamily="34" charset="-122"/>
              </a:rPr>
              <a:t>Scheduler</a:t>
            </a:r>
            <a:endParaRPr lang="en-US" altLang="zh-CN" sz="2665" dirty="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3" name="图片 2" descr="NM2(9C4M1%1)MF`2Z0E]31W"/>
          <p:cNvPicPr>
            <a:picLocks noChangeAspect="1"/>
          </p:cNvPicPr>
          <p:nvPr/>
        </p:nvPicPr>
        <p:blipFill>
          <a:blip r:embed="rId3"/>
          <a:stretch>
            <a:fillRect/>
          </a:stretch>
        </p:blipFill>
        <p:spPr>
          <a:xfrm>
            <a:off x="162560" y="1101725"/>
            <a:ext cx="11940540" cy="5215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dirty="0">
                <a:solidFill>
                  <a:srgbClr val="1D69A3"/>
                </a:solidFill>
                <a:latin typeface="微软雅黑" panose="020B0503020204020204" pitchFamily="34" charset="-122"/>
                <a:ea typeface="微软雅黑" panose="020B0503020204020204" pitchFamily="34" charset="-122"/>
                <a:sym typeface="+mn-ea"/>
              </a:rPr>
              <a:t>Scheduler</a:t>
            </a:r>
            <a:endParaRPr lang="en-US" sz="2660" dirty="0">
              <a:solidFill>
                <a:srgbClr val="1D69A3"/>
              </a:solidFill>
              <a:latin typeface="微软雅黑" panose="020B0503020204020204" pitchFamily="34" charset="-122"/>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3" name="图片 2" descr="5Q_28[@94JCUHJ3LLYMN@8S"/>
          <p:cNvPicPr>
            <a:picLocks noChangeAspect="1"/>
          </p:cNvPicPr>
          <p:nvPr/>
        </p:nvPicPr>
        <p:blipFill>
          <a:blip r:embed="rId3"/>
          <a:stretch>
            <a:fillRect/>
          </a:stretch>
        </p:blipFill>
        <p:spPr>
          <a:xfrm>
            <a:off x="1384935" y="1111250"/>
            <a:ext cx="8439150" cy="3448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10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5" dirty="0">
                <a:solidFill>
                  <a:srgbClr val="1D69A3"/>
                </a:solidFill>
                <a:latin typeface="微软雅黑" panose="020B0503020204020204" pitchFamily="34" charset="-122"/>
                <a:ea typeface="微软雅黑" panose="020B0503020204020204" pitchFamily="34" charset="-122"/>
              </a:rPr>
              <a:t>Scheduler</a:t>
            </a:r>
            <a:r>
              <a:rPr lang="zh-CN" altLang="en-US" sz="2665" dirty="0">
                <a:solidFill>
                  <a:srgbClr val="1D69A3"/>
                </a:solidFill>
                <a:latin typeface="微软雅黑" panose="020B0503020204020204" pitchFamily="34" charset="-122"/>
                <a:ea typeface="微软雅黑" panose="020B0503020204020204" pitchFamily="34" charset="-122"/>
              </a:rPr>
              <a:t>分类</a:t>
            </a:r>
            <a:endParaRPr lang="zh-CN" altLang="en-US" sz="2665" dirty="0">
              <a:solidFill>
                <a:srgbClr val="1D69A3"/>
              </a:solidFill>
              <a:latin typeface="微软雅黑" panose="020B0503020204020204" pitchFamily="34" charset="-122"/>
              <a:ea typeface="微软雅黑" panose="020B0503020204020204" pitchFamily="34" charset="-122"/>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5" name="表格 4"/>
          <p:cNvGraphicFramePr/>
          <p:nvPr/>
        </p:nvGraphicFramePr>
        <p:xfrm>
          <a:off x="534670" y="1690370"/>
          <a:ext cx="11122660" cy="3696970"/>
        </p:xfrm>
        <a:graphic>
          <a:graphicData uri="http://schemas.openxmlformats.org/drawingml/2006/table">
            <a:tbl>
              <a:tblPr firstRow="1" bandRow="1">
                <a:tableStyleId>{5C22544A-7EE6-4342-B048-85BDC9FD1C3A}</a:tableStyleId>
              </a:tblPr>
              <a:tblGrid>
                <a:gridCol w="5561330"/>
                <a:gridCol w="5561330"/>
              </a:tblGrid>
              <a:tr h="381000">
                <a:tc>
                  <a:txBody>
                    <a:bodyPr/>
                    <a:p>
                      <a:pPr algn="ctr">
                        <a:buNone/>
                      </a:pPr>
                      <a:r>
                        <a:rPr lang="zh-CN" altLang="en-US"/>
                        <a:t>调度器类型</a:t>
                      </a:r>
                      <a:endParaRPr lang="zh-CN" altLang="en-US"/>
                    </a:p>
                  </a:txBody>
                  <a:tcPr/>
                </a:tc>
                <a:tc>
                  <a:txBody>
                    <a:bodyPr/>
                    <a:p>
                      <a:pPr algn="ctr">
                        <a:buNone/>
                      </a:pPr>
                      <a:r>
                        <a:rPr lang="zh-CN" altLang="en-US"/>
                        <a:t>效果</a:t>
                      </a:r>
                      <a:endParaRPr lang="zh-CN" altLang="en-US"/>
                    </a:p>
                  </a:txBody>
                  <a:tcPr/>
                </a:tc>
              </a:tr>
              <a:tr h="381000">
                <a:tc>
                  <a:txBody>
                    <a:bodyPr/>
                    <a:p>
                      <a:pPr>
                        <a:buNone/>
                      </a:pPr>
                      <a:r>
                        <a:rPr lang="zh-CN" altLang="en-US"/>
                        <a:t>Schedulers.computation()</a:t>
                      </a:r>
                      <a:endParaRPr lang="zh-CN" altLang="en-US"/>
                    </a:p>
                  </a:txBody>
                  <a:tcPr/>
                </a:tc>
                <a:tc>
                  <a:txBody>
                    <a:bodyPr/>
                    <a:p>
                      <a:pPr>
                        <a:buNone/>
                      </a:pPr>
                      <a:r>
                        <a:rPr lang="zh-CN" altLang="en-US"/>
                        <a:t>用于计算任务，如事件循环或和回调处理，不要用于IO操作(IO操作请使用Schedulers.io())；默认线程数等于处理器的数量</a:t>
                      </a:r>
                      <a:endParaRPr lang="zh-CN" altLang="en-US"/>
                    </a:p>
                  </a:txBody>
                  <a:tcPr/>
                </a:tc>
              </a:tr>
              <a:tr h="381000">
                <a:tc>
                  <a:txBody>
                    <a:bodyPr/>
                    <a:p>
                      <a:pPr>
                        <a:buNone/>
                      </a:pPr>
                      <a:r>
                        <a:rPr lang="zh-CN" altLang="en-US"/>
                        <a:t>Schedulers.from(executor)</a:t>
                      </a:r>
                      <a:endParaRPr lang="zh-CN" altLang="en-US"/>
                    </a:p>
                  </a:txBody>
                  <a:tcPr/>
                </a:tc>
                <a:tc>
                  <a:txBody>
                    <a:bodyPr/>
                    <a:p>
                      <a:pPr>
                        <a:buNone/>
                      </a:pPr>
                      <a:r>
                        <a:rPr lang="zh-CN" altLang="en-US"/>
                        <a:t>使用指定的Executor作为调度器</a:t>
                      </a:r>
                      <a:endParaRPr lang="zh-CN" altLang="en-US"/>
                    </a:p>
                  </a:txBody>
                  <a:tcPr/>
                </a:tc>
              </a:tr>
              <a:tr h="381000">
                <a:tc>
                  <a:txBody>
                    <a:bodyPr/>
                    <a:p>
                      <a:pPr>
                        <a:buNone/>
                      </a:pPr>
                      <a:r>
                        <a:rPr lang="zh-CN" altLang="en-US"/>
                        <a:t>Schedulers.immediate( )</a:t>
                      </a:r>
                      <a:endParaRPr lang="zh-CN" altLang="en-US"/>
                    </a:p>
                  </a:txBody>
                  <a:tcPr/>
                </a:tc>
                <a:tc>
                  <a:txBody>
                    <a:bodyPr/>
                    <a:p>
                      <a:pPr>
                        <a:buNone/>
                      </a:pPr>
                      <a:r>
                        <a:rPr lang="zh-CN" altLang="en-US"/>
                        <a:t>在当前线程立即开始执行任务</a:t>
                      </a:r>
                      <a:endParaRPr lang="zh-CN" altLang="en-US"/>
                    </a:p>
                  </a:txBody>
                  <a:tcPr/>
                </a:tc>
              </a:tr>
              <a:tr h="496570">
                <a:tc>
                  <a:txBody>
                    <a:bodyPr/>
                    <a:p>
                      <a:pPr>
                        <a:buNone/>
                      </a:pPr>
                      <a:r>
                        <a:rPr lang="zh-CN" altLang="en-US"/>
                        <a:t>Schedulers.io( )</a:t>
                      </a:r>
                      <a:endParaRPr lang="zh-CN" altLang="en-US"/>
                    </a:p>
                  </a:txBody>
                  <a:tcPr/>
                </a:tc>
                <a:tc>
                  <a:txBody>
                    <a:bodyPr/>
                    <a:p>
                      <a:pPr>
                        <a:buNone/>
                      </a:pPr>
                      <a:r>
                        <a:rPr lang="zh-CN" altLang="en-US" sz="1800">
                          <a:sym typeface="+mn-ea"/>
                        </a:rPr>
                        <a:t>用于IO密集型任务</a:t>
                      </a:r>
                      <a:endParaRPr lang="zh-CN" altLang="en-US"/>
                    </a:p>
                  </a:txBody>
                  <a:tcPr/>
                </a:tc>
              </a:tr>
              <a:tr h="381000">
                <a:tc>
                  <a:txBody>
                    <a:bodyPr/>
                    <a:p>
                      <a:pPr>
                        <a:buNone/>
                      </a:pPr>
                      <a:r>
                        <a:rPr lang="zh-CN" altLang="en-US"/>
                        <a:t>Schedulers.newThread( )</a:t>
                      </a:r>
                      <a:endParaRPr lang="zh-CN" altLang="en-US"/>
                    </a:p>
                  </a:txBody>
                  <a:tcPr/>
                </a:tc>
                <a:tc>
                  <a:txBody>
                    <a:bodyPr/>
                    <a:p>
                      <a:pPr>
                        <a:buNone/>
                      </a:pPr>
                      <a:r>
                        <a:rPr lang="zh-CN" altLang="en-US"/>
                        <a:t>为每个任务创建一个新线程</a:t>
                      </a:r>
                      <a:endParaRPr lang="zh-CN" altLang="en-US"/>
                    </a:p>
                  </a:txBody>
                  <a:tcPr/>
                </a:tc>
              </a:tr>
              <a:tr h="381000">
                <a:tc>
                  <a:txBody>
                    <a:bodyPr/>
                    <a:p>
                      <a:pPr>
                        <a:buNone/>
                      </a:pPr>
                      <a:r>
                        <a:rPr lang="zh-CN" altLang="en-US"/>
                        <a:t>Schedulers.trampoline( )</a:t>
                      </a:r>
                      <a:endParaRPr lang="zh-CN" altLang="en-US"/>
                    </a:p>
                  </a:txBody>
                  <a:tcPr/>
                </a:tc>
                <a:tc>
                  <a:txBody>
                    <a:bodyPr/>
                    <a:p>
                      <a:pPr>
                        <a:buNone/>
                      </a:pPr>
                      <a:r>
                        <a:rPr lang="zh-CN" altLang="en-US"/>
                        <a:t>当其它排队的任务完成后，在当前线程排队开始执行</a:t>
                      </a:r>
                      <a:endParaRPr lang="zh-CN" altLang="en-US"/>
                    </a:p>
                  </a:txBody>
                  <a:tcPr/>
                </a:tc>
              </a:tr>
              <a:tr h="381000">
                <a:tc>
                  <a:txBody>
                    <a:bodyPr/>
                    <a:p>
                      <a:pPr>
                        <a:buNone/>
                      </a:pPr>
                      <a:r>
                        <a:rPr lang="zh-CN" altLang="en-US"/>
                        <a:t>AndroidSchedulers</a:t>
                      </a:r>
                      <a:r>
                        <a:rPr lang="en-US" altLang="zh-CN"/>
                        <a:t>.mainThread()</a:t>
                      </a:r>
                      <a:endParaRPr lang="en-US" altLang="zh-CN"/>
                    </a:p>
                  </a:txBody>
                  <a:tcPr/>
                </a:tc>
                <a:tc>
                  <a:txBody>
                    <a:bodyPr/>
                    <a:p>
                      <a:pPr>
                        <a:buNone/>
                      </a:pPr>
                      <a:r>
                        <a:rPr lang="zh-CN" altLang="en-US"/>
                        <a:t>用于</a:t>
                      </a:r>
                      <a:r>
                        <a:rPr lang="en-US" altLang="zh-CN"/>
                        <a:t>Android</a:t>
                      </a:r>
                      <a:r>
                        <a:rPr lang="zh-CN" altLang="en-US"/>
                        <a:t>的</a:t>
                      </a:r>
                      <a:r>
                        <a:rPr lang="en-US" altLang="zh-CN"/>
                        <a:t>UI</a:t>
                      </a:r>
                      <a:r>
                        <a:rPr lang="zh-CN" altLang="en-US"/>
                        <a:t>更新操作</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990" y="370840"/>
            <a:ext cx="8370570"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sz="2660" dirty="0">
                <a:solidFill>
                  <a:srgbClr val="1D69A3"/>
                </a:solidFill>
                <a:latin typeface="微软雅黑" panose="020B0503020204020204" pitchFamily="34" charset="-122"/>
                <a:ea typeface="微软雅黑" panose="020B0503020204020204" pitchFamily="34" charset="-122"/>
                <a:sym typeface="+mn-ea"/>
              </a:rPr>
              <a:t>subscribeOn/observeOn</a:t>
            </a:r>
            <a:endParaRPr lang="en-US" sz="2660" dirty="0">
              <a:solidFill>
                <a:srgbClr val="1D69A3"/>
              </a:solidFill>
              <a:latin typeface="微软雅黑" panose="020B0503020204020204" pitchFamily="34" charset="-122"/>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4" name="文本框 3"/>
          <p:cNvSpPr txBox="1"/>
          <p:nvPr>
            <p:custDataLst>
              <p:tags r:id="rId3"/>
            </p:custDataLst>
          </p:nvPr>
        </p:nvSpPr>
        <p:spPr>
          <a:xfrm>
            <a:off x="2209800" y="3244850"/>
            <a:ext cx="5379720" cy="409575"/>
          </a:xfrm>
          <a:prstGeom prst="rect">
            <a:avLst/>
          </a:prstGeom>
          <a:noFill/>
        </p:spPr>
        <p:txBody>
          <a:bodyPr wrap="square" rtlCol="0" anchor="ctr" anchorCtr="0">
            <a:normAutofit/>
          </a:bodyPr>
          <a:p>
            <a:r>
              <a:rPr lang="en-US" altLang="zh-CN">
                <a:solidFill>
                  <a:schemeClr val="bg1">
                    <a:lumMod val="50000"/>
                  </a:schemeClr>
                </a:solidFill>
              </a:rPr>
              <a:t>subcribeOn多次调用为什么只有第一次生效</a:t>
            </a:r>
            <a:endParaRPr lang="zh-CN" altLang="en-US" dirty="0">
              <a:solidFill>
                <a:schemeClr val="bg1">
                  <a:lumMod val="50000"/>
                </a:schemeClr>
              </a:solidFill>
            </a:endParaRPr>
          </a:p>
        </p:txBody>
      </p:sp>
      <p:sp>
        <p:nvSpPr>
          <p:cNvPr id="6" name="文本框 5"/>
          <p:cNvSpPr txBox="1"/>
          <p:nvPr>
            <p:custDataLst>
              <p:tags r:id="rId4"/>
            </p:custDataLst>
          </p:nvPr>
        </p:nvSpPr>
        <p:spPr>
          <a:xfrm>
            <a:off x="2209800" y="2562225"/>
            <a:ext cx="5379720" cy="409575"/>
          </a:xfrm>
          <a:prstGeom prst="rect">
            <a:avLst/>
          </a:prstGeom>
          <a:noFill/>
        </p:spPr>
        <p:txBody>
          <a:bodyPr wrap="square" rtlCol="0" anchor="ctr" anchorCtr="0">
            <a:normAutofit/>
          </a:bodyPr>
          <a:p>
            <a:r>
              <a:rPr lang="en-US" altLang="zh-CN">
                <a:solidFill>
                  <a:schemeClr val="bg1">
                    <a:lumMod val="50000"/>
                  </a:schemeClr>
                </a:solidFill>
                <a:sym typeface="+mn-ea"/>
              </a:rPr>
              <a:t>subscribeOn/observeOn流程分析</a:t>
            </a:r>
            <a:endParaRPr lang="zh-CN" altLang="en-US" dirty="0">
              <a:solidFill>
                <a:schemeClr val="bg1">
                  <a:lumMod val="50000"/>
                </a:schemeClr>
              </a:solidFill>
            </a:endParaRPr>
          </a:p>
        </p:txBody>
      </p:sp>
      <p:sp>
        <p:nvSpPr>
          <p:cNvPr id="8" name="文本框 7"/>
          <p:cNvSpPr txBox="1"/>
          <p:nvPr>
            <p:custDataLst>
              <p:tags r:id="rId5"/>
            </p:custDataLst>
          </p:nvPr>
        </p:nvSpPr>
        <p:spPr>
          <a:xfrm>
            <a:off x="2209800" y="3973830"/>
            <a:ext cx="5379720" cy="409575"/>
          </a:xfrm>
          <a:prstGeom prst="rect">
            <a:avLst/>
          </a:prstGeom>
          <a:noFill/>
        </p:spPr>
        <p:txBody>
          <a:bodyPr wrap="square" rtlCol="0" anchor="ctr" anchorCtr="0">
            <a:normAutofit/>
          </a:bodyPr>
          <a:p>
            <a:r>
              <a:rPr lang="en-US" altLang="zh-CN">
                <a:solidFill>
                  <a:schemeClr val="bg1">
                    <a:lumMod val="50000"/>
                  </a:schemeClr>
                </a:solidFill>
              </a:rPr>
              <a:t>observeOn多次调用，每次都会起作用</a:t>
            </a:r>
            <a:endParaRPr lang="zh-CN" altLang="en-US" dirty="0">
              <a:solidFill>
                <a:schemeClr val="bg1">
                  <a:lumMod val="50000"/>
                </a:schemeClr>
              </a:solidFill>
            </a:endParaRPr>
          </a:p>
        </p:txBody>
      </p:sp>
      <p:sp>
        <p:nvSpPr>
          <p:cNvPr id="9" name="直角三角形 2"/>
          <p:cNvSpPr/>
          <p:nvPr>
            <p:custDataLst>
              <p:tags r:id="rId6"/>
            </p:custDataLst>
          </p:nvPr>
        </p:nvSpPr>
        <p:spPr>
          <a:xfrm>
            <a:off x="1075055" y="3757930"/>
            <a:ext cx="968375" cy="840740"/>
          </a:xfrm>
          <a:custGeom>
            <a:avLst/>
            <a:gdLst>
              <a:gd name="connsiteX0" fmla="*/ 0 w 1522880"/>
              <a:gd name="connsiteY0" fmla="*/ 705952 h 705952"/>
              <a:gd name="connsiteX1" fmla="*/ 0 w 1522880"/>
              <a:gd name="connsiteY1" fmla="*/ 0 h 705952"/>
              <a:gd name="connsiteX2" fmla="*/ 1522880 w 1522880"/>
              <a:gd name="connsiteY2" fmla="*/ 705952 h 705952"/>
              <a:gd name="connsiteX3" fmla="*/ 0 w 1522880"/>
              <a:gd name="connsiteY3" fmla="*/ 705952 h 705952"/>
              <a:gd name="connsiteX0-1" fmla="*/ 7620 w 1522880"/>
              <a:gd name="connsiteY0-2" fmla="*/ 1010752 h 1010752"/>
              <a:gd name="connsiteX1-3" fmla="*/ 0 w 1522880"/>
              <a:gd name="connsiteY1-4" fmla="*/ 0 h 1010752"/>
              <a:gd name="connsiteX2-5" fmla="*/ 1522880 w 1522880"/>
              <a:gd name="connsiteY2-6" fmla="*/ 705952 h 1010752"/>
              <a:gd name="connsiteX3-7" fmla="*/ 7620 w 1522880"/>
              <a:gd name="connsiteY3-8" fmla="*/ 1010752 h 1010752"/>
              <a:gd name="connsiteX0-9" fmla="*/ 7620 w 1522880"/>
              <a:gd name="connsiteY0-10" fmla="*/ 1018372 h 1018372"/>
              <a:gd name="connsiteX1-11" fmla="*/ 0 w 1522880"/>
              <a:gd name="connsiteY1-12" fmla="*/ 0 h 1018372"/>
              <a:gd name="connsiteX2-13" fmla="*/ 1522880 w 1522880"/>
              <a:gd name="connsiteY2-14" fmla="*/ 705952 h 1018372"/>
              <a:gd name="connsiteX3-15" fmla="*/ 7620 w 1522880"/>
              <a:gd name="connsiteY3-16" fmla="*/ 1018372 h 1018372"/>
              <a:gd name="connsiteX0-17" fmla="*/ 1270 w 1522880"/>
              <a:gd name="connsiteY0-18" fmla="*/ 1018372 h 1018372"/>
              <a:gd name="connsiteX1-19" fmla="*/ 0 w 1522880"/>
              <a:gd name="connsiteY1-20" fmla="*/ 0 h 1018372"/>
              <a:gd name="connsiteX2-21" fmla="*/ 1522880 w 1522880"/>
              <a:gd name="connsiteY2-22" fmla="*/ 705952 h 1018372"/>
              <a:gd name="connsiteX3-23" fmla="*/ 1270 w 1522880"/>
              <a:gd name="connsiteY3-24" fmla="*/ 1018372 h 1018372"/>
              <a:gd name="connsiteX0-25" fmla="*/ 1270 w 1179980"/>
              <a:gd name="connsiteY0-26" fmla="*/ 1018372 h 1018372"/>
              <a:gd name="connsiteX1-27" fmla="*/ 0 w 1179980"/>
              <a:gd name="connsiteY1-28" fmla="*/ 0 h 1018372"/>
              <a:gd name="connsiteX2-29" fmla="*/ 1179980 w 1179980"/>
              <a:gd name="connsiteY2-30" fmla="*/ 486877 h 1018372"/>
              <a:gd name="connsiteX3-31" fmla="*/ 1270 w 1179980"/>
              <a:gd name="connsiteY3-32" fmla="*/ 1018372 h 1018372"/>
              <a:gd name="connsiteX0-33" fmla="*/ 1270 w 1179980"/>
              <a:gd name="connsiteY0-34" fmla="*/ 1024722 h 1024722"/>
              <a:gd name="connsiteX1-35" fmla="*/ 0 w 1179980"/>
              <a:gd name="connsiteY1-36" fmla="*/ 0 h 1024722"/>
              <a:gd name="connsiteX2-37" fmla="*/ 1179980 w 1179980"/>
              <a:gd name="connsiteY2-38" fmla="*/ 486877 h 1024722"/>
              <a:gd name="connsiteX3-39" fmla="*/ 1270 w 1179980"/>
              <a:gd name="connsiteY3-40" fmla="*/ 1024722 h 1024722"/>
            </a:gdLst>
            <a:ahLst/>
            <a:cxnLst>
              <a:cxn ang="0">
                <a:pos x="connsiteX0-33" y="connsiteY0-34"/>
              </a:cxn>
              <a:cxn ang="0">
                <a:pos x="connsiteX1-35" y="connsiteY1-36"/>
              </a:cxn>
              <a:cxn ang="0">
                <a:pos x="connsiteX2-37" y="connsiteY2-38"/>
              </a:cxn>
              <a:cxn ang="0">
                <a:pos x="connsiteX3-39" y="connsiteY3-40"/>
              </a:cxn>
            </a:cxnLst>
            <a:rect l="l" t="t" r="r" b="b"/>
            <a:pathLst>
              <a:path w="1179980" h="1024722">
                <a:moveTo>
                  <a:pt x="1270" y="1024722"/>
                </a:moveTo>
                <a:cubicBezTo>
                  <a:pt x="847" y="685265"/>
                  <a:pt x="423" y="339457"/>
                  <a:pt x="0" y="0"/>
                </a:cubicBezTo>
                <a:lnTo>
                  <a:pt x="1179980" y="486877"/>
                </a:lnTo>
                <a:lnTo>
                  <a:pt x="1270" y="1024722"/>
                </a:lnTo>
                <a:close/>
              </a:path>
            </a:pathLst>
          </a:custGeom>
          <a:solidFill>
            <a:schemeClr val="accent4">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0" name="直角三角形 2"/>
          <p:cNvSpPr/>
          <p:nvPr>
            <p:custDataLst>
              <p:tags r:id="rId7"/>
            </p:custDataLst>
          </p:nvPr>
        </p:nvSpPr>
        <p:spPr>
          <a:xfrm>
            <a:off x="1075055" y="3028950"/>
            <a:ext cx="968375" cy="840740"/>
          </a:xfrm>
          <a:custGeom>
            <a:avLst/>
            <a:gdLst>
              <a:gd name="connsiteX0" fmla="*/ 0 w 1522880"/>
              <a:gd name="connsiteY0" fmla="*/ 705952 h 705952"/>
              <a:gd name="connsiteX1" fmla="*/ 0 w 1522880"/>
              <a:gd name="connsiteY1" fmla="*/ 0 h 705952"/>
              <a:gd name="connsiteX2" fmla="*/ 1522880 w 1522880"/>
              <a:gd name="connsiteY2" fmla="*/ 705952 h 705952"/>
              <a:gd name="connsiteX3" fmla="*/ 0 w 1522880"/>
              <a:gd name="connsiteY3" fmla="*/ 705952 h 705952"/>
              <a:gd name="connsiteX0-1" fmla="*/ 7620 w 1522880"/>
              <a:gd name="connsiteY0-2" fmla="*/ 1010752 h 1010752"/>
              <a:gd name="connsiteX1-3" fmla="*/ 0 w 1522880"/>
              <a:gd name="connsiteY1-4" fmla="*/ 0 h 1010752"/>
              <a:gd name="connsiteX2-5" fmla="*/ 1522880 w 1522880"/>
              <a:gd name="connsiteY2-6" fmla="*/ 705952 h 1010752"/>
              <a:gd name="connsiteX3-7" fmla="*/ 7620 w 1522880"/>
              <a:gd name="connsiteY3-8" fmla="*/ 1010752 h 1010752"/>
              <a:gd name="connsiteX0-9" fmla="*/ 7620 w 1522880"/>
              <a:gd name="connsiteY0-10" fmla="*/ 1018372 h 1018372"/>
              <a:gd name="connsiteX1-11" fmla="*/ 0 w 1522880"/>
              <a:gd name="connsiteY1-12" fmla="*/ 0 h 1018372"/>
              <a:gd name="connsiteX2-13" fmla="*/ 1522880 w 1522880"/>
              <a:gd name="connsiteY2-14" fmla="*/ 705952 h 1018372"/>
              <a:gd name="connsiteX3-15" fmla="*/ 7620 w 1522880"/>
              <a:gd name="connsiteY3-16" fmla="*/ 1018372 h 1018372"/>
              <a:gd name="connsiteX0-17" fmla="*/ 1270 w 1522880"/>
              <a:gd name="connsiteY0-18" fmla="*/ 1018372 h 1018372"/>
              <a:gd name="connsiteX1-19" fmla="*/ 0 w 1522880"/>
              <a:gd name="connsiteY1-20" fmla="*/ 0 h 1018372"/>
              <a:gd name="connsiteX2-21" fmla="*/ 1522880 w 1522880"/>
              <a:gd name="connsiteY2-22" fmla="*/ 705952 h 1018372"/>
              <a:gd name="connsiteX3-23" fmla="*/ 1270 w 1522880"/>
              <a:gd name="connsiteY3-24" fmla="*/ 1018372 h 1018372"/>
              <a:gd name="connsiteX0-25" fmla="*/ 1270 w 1179980"/>
              <a:gd name="connsiteY0-26" fmla="*/ 1018372 h 1018372"/>
              <a:gd name="connsiteX1-27" fmla="*/ 0 w 1179980"/>
              <a:gd name="connsiteY1-28" fmla="*/ 0 h 1018372"/>
              <a:gd name="connsiteX2-29" fmla="*/ 1179980 w 1179980"/>
              <a:gd name="connsiteY2-30" fmla="*/ 486877 h 1018372"/>
              <a:gd name="connsiteX3-31" fmla="*/ 1270 w 1179980"/>
              <a:gd name="connsiteY3-32" fmla="*/ 1018372 h 1018372"/>
              <a:gd name="connsiteX0-33" fmla="*/ 1270 w 1179980"/>
              <a:gd name="connsiteY0-34" fmla="*/ 1024722 h 1024722"/>
              <a:gd name="connsiteX1-35" fmla="*/ 0 w 1179980"/>
              <a:gd name="connsiteY1-36" fmla="*/ 0 h 1024722"/>
              <a:gd name="connsiteX2-37" fmla="*/ 1179980 w 1179980"/>
              <a:gd name="connsiteY2-38" fmla="*/ 486877 h 1024722"/>
              <a:gd name="connsiteX3-39" fmla="*/ 1270 w 1179980"/>
              <a:gd name="connsiteY3-40" fmla="*/ 1024722 h 1024722"/>
            </a:gdLst>
            <a:ahLst/>
            <a:cxnLst>
              <a:cxn ang="0">
                <a:pos x="connsiteX0-33" y="connsiteY0-34"/>
              </a:cxn>
              <a:cxn ang="0">
                <a:pos x="connsiteX1-35" y="connsiteY1-36"/>
              </a:cxn>
              <a:cxn ang="0">
                <a:pos x="connsiteX2-37" y="connsiteY2-38"/>
              </a:cxn>
              <a:cxn ang="0">
                <a:pos x="connsiteX3-39" y="connsiteY3-40"/>
              </a:cxn>
            </a:cxnLst>
            <a:rect l="l" t="t" r="r" b="b"/>
            <a:pathLst>
              <a:path w="1179980" h="1024722">
                <a:moveTo>
                  <a:pt x="1270" y="1024722"/>
                </a:moveTo>
                <a:cubicBezTo>
                  <a:pt x="847" y="685265"/>
                  <a:pt x="423" y="339457"/>
                  <a:pt x="0" y="0"/>
                </a:cubicBezTo>
                <a:lnTo>
                  <a:pt x="1179980" y="486877"/>
                </a:lnTo>
                <a:lnTo>
                  <a:pt x="1270" y="1024722"/>
                </a:lnTo>
                <a:close/>
              </a:path>
            </a:pathLst>
          </a:custGeom>
          <a:solidFill>
            <a:schemeClr val="accent3">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1" name="直角三角形 2"/>
          <p:cNvSpPr/>
          <p:nvPr>
            <p:custDataLst>
              <p:tags r:id="rId8"/>
            </p:custDataLst>
          </p:nvPr>
        </p:nvSpPr>
        <p:spPr>
          <a:xfrm>
            <a:off x="1075055" y="2346325"/>
            <a:ext cx="968375" cy="840740"/>
          </a:xfrm>
          <a:custGeom>
            <a:avLst/>
            <a:gdLst>
              <a:gd name="connsiteX0" fmla="*/ 0 w 1522880"/>
              <a:gd name="connsiteY0" fmla="*/ 705952 h 705952"/>
              <a:gd name="connsiteX1" fmla="*/ 0 w 1522880"/>
              <a:gd name="connsiteY1" fmla="*/ 0 h 705952"/>
              <a:gd name="connsiteX2" fmla="*/ 1522880 w 1522880"/>
              <a:gd name="connsiteY2" fmla="*/ 705952 h 705952"/>
              <a:gd name="connsiteX3" fmla="*/ 0 w 1522880"/>
              <a:gd name="connsiteY3" fmla="*/ 705952 h 705952"/>
              <a:gd name="connsiteX0-1" fmla="*/ 7620 w 1522880"/>
              <a:gd name="connsiteY0-2" fmla="*/ 1010752 h 1010752"/>
              <a:gd name="connsiteX1-3" fmla="*/ 0 w 1522880"/>
              <a:gd name="connsiteY1-4" fmla="*/ 0 h 1010752"/>
              <a:gd name="connsiteX2-5" fmla="*/ 1522880 w 1522880"/>
              <a:gd name="connsiteY2-6" fmla="*/ 705952 h 1010752"/>
              <a:gd name="connsiteX3-7" fmla="*/ 7620 w 1522880"/>
              <a:gd name="connsiteY3-8" fmla="*/ 1010752 h 1010752"/>
              <a:gd name="connsiteX0-9" fmla="*/ 7620 w 1522880"/>
              <a:gd name="connsiteY0-10" fmla="*/ 1018372 h 1018372"/>
              <a:gd name="connsiteX1-11" fmla="*/ 0 w 1522880"/>
              <a:gd name="connsiteY1-12" fmla="*/ 0 h 1018372"/>
              <a:gd name="connsiteX2-13" fmla="*/ 1522880 w 1522880"/>
              <a:gd name="connsiteY2-14" fmla="*/ 705952 h 1018372"/>
              <a:gd name="connsiteX3-15" fmla="*/ 7620 w 1522880"/>
              <a:gd name="connsiteY3-16" fmla="*/ 1018372 h 1018372"/>
              <a:gd name="connsiteX0-17" fmla="*/ 1270 w 1522880"/>
              <a:gd name="connsiteY0-18" fmla="*/ 1018372 h 1018372"/>
              <a:gd name="connsiteX1-19" fmla="*/ 0 w 1522880"/>
              <a:gd name="connsiteY1-20" fmla="*/ 0 h 1018372"/>
              <a:gd name="connsiteX2-21" fmla="*/ 1522880 w 1522880"/>
              <a:gd name="connsiteY2-22" fmla="*/ 705952 h 1018372"/>
              <a:gd name="connsiteX3-23" fmla="*/ 1270 w 1522880"/>
              <a:gd name="connsiteY3-24" fmla="*/ 1018372 h 1018372"/>
              <a:gd name="connsiteX0-25" fmla="*/ 1270 w 1179980"/>
              <a:gd name="connsiteY0-26" fmla="*/ 1018372 h 1018372"/>
              <a:gd name="connsiteX1-27" fmla="*/ 0 w 1179980"/>
              <a:gd name="connsiteY1-28" fmla="*/ 0 h 1018372"/>
              <a:gd name="connsiteX2-29" fmla="*/ 1179980 w 1179980"/>
              <a:gd name="connsiteY2-30" fmla="*/ 486877 h 1018372"/>
              <a:gd name="connsiteX3-31" fmla="*/ 1270 w 1179980"/>
              <a:gd name="connsiteY3-32" fmla="*/ 1018372 h 1018372"/>
              <a:gd name="connsiteX0-33" fmla="*/ 1270 w 1179980"/>
              <a:gd name="connsiteY0-34" fmla="*/ 1024722 h 1024722"/>
              <a:gd name="connsiteX1-35" fmla="*/ 0 w 1179980"/>
              <a:gd name="connsiteY1-36" fmla="*/ 0 h 1024722"/>
              <a:gd name="connsiteX2-37" fmla="*/ 1179980 w 1179980"/>
              <a:gd name="connsiteY2-38" fmla="*/ 486877 h 1024722"/>
              <a:gd name="connsiteX3-39" fmla="*/ 1270 w 1179980"/>
              <a:gd name="connsiteY3-40" fmla="*/ 1024722 h 1024722"/>
            </a:gdLst>
            <a:ahLst/>
            <a:cxnLst>
              <a:cxn ang="0">
                <a:pos x="connsiteX0-33" y="connsiteY0-34"/>
              </a:cxn>
              <a:cxn ang="0">
                <a:pos x="connsiteX1-35" y="connsiteY1-36"/>
              </a:cxn>
              <a:cxn ang="0">
                <a:pos x="connsiteX2-37" y="connsiteY2-38"/>
              </a:cxn>
              <a:cxn ang="0">
                <a:pos x="connsiteX3-39" y="connsiteY3-40"/>
              </a:cxn>
            </a:cxnLst>
            <a:rect l="l" t="t" r="r" b="b"/>
            <a:pathLst>
              <a:path w="1179980" h="1024722">
                <a:moveTo>
                  <a:pt x="1270" y="1024722"/>
                </a:moveTo>
                <a:cubicBezTo>
                  <a:pt x="847" y="685265"/>
                  <a:pt x="423" y="339457"/>
                  <a:pt x="0" y="0"/>
                </a:cubicBezTo>
                <a:lnTo>
                  <a:pt x="1179980" y="486877"/>
                </a:lnTo>
                <a:lnTo>
                  <a:pt x="1270" y="1024722"/>
                </a:lnTo>
                <a:close/>
              </a:path>
            </a:pathLst>
          </a:cu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to="" calcmode="lin" valueType="num">
                                      <p:cBhvr>
                                        <p:cTn id="7" dur="700" fill="hold">
                                          <p:stCondLst>
                                            <p:cond delay="0"/>
                                          </p:stCondLst>
                                        </p:cTn>
                                        <p:tgtEl>
                                          <p:spTgt spid="2"/>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
                                        </p:tgtEl>
                                        <p:attrNameLst>
                                          <p:attrName>ppt_w</p:attrName>
                                        </p:attrNameLst>
                                      </p:cBhvr>
                                      <p:tavLst>
                                        <p:tav tm="0" fmla="#ppt_w-(-#ppt_w)*((1.5-1.5*$)^2-(1.5-1.5*$)^3)">
                                          <p:val>
                                            <p:fltVal val="0"/>
                                          </p:val>
                                        </p:tav>
                                        <p:tav tm="100000">
                                          <p:val>
                                            <p:flt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to="" calcmode="lin" valueType="num">
                                      <p:cBhvr>
                                        <p:cTn id="13" dur="700" fill="hold">
                                          <p:stCondLst>
                                            <p:cond delay="0"/>
                                          </p:stCondLst>
                                        </p:cTn>
                                        <p:tgtEl>
                                          <p:spTgt spid="13"/>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3"/>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3"/>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3"/>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9" name="圆角矩形 8"/>
          <p:cNvSpPr/>
          <p:nvPr/>
        </p:nvSpPr>
        <p:spPr bwMode="auto">
          <a:xfrm>
            <a:off x="506503" y="316390"/>
            <a:ext cx="2130371"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面向短板的学习？</a:t>
            </a:r>
            <a:endParaRPr lang="zh-CN" altLang="en-US" sz="2000" dirty="0">
              <a:solidFill>
                <a:srgbClr val="0070C0"/>
              </a:solidFill>
            </a:endParaRPr>
          </a:p>
        </p:txBody>
      </p:sp>
      <p:sp>
        <p:nvSpPr>
          <p:cNvPr id="3" name="十边形 2"/>
          <p:cNvSpPr/>
          <p:nvPr/>
        </p:nvSpPr>
        <p:spPr>
          <a:xfrm>
            <a:off x="1676703"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2053088"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01</a:t>
            </a:r>
            <a:endParaRPr lang="zh-CN" altLang="en-US"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859618"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58229" y="3352065"/>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缺少一线互联网公司经验</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169588" y="3780912"/>
            <a:ext cx="2360417" cy="830997"/>
          </a:xfrm>
          <a:prstGeom prst="rect">
            <a:avLst/>
          </a:prstGeom>
          <a:noFill/>
        </p:spPr>
        <p:txBody>
          <a:bodyPr wrap="square" rtlCol="0">
            <a:spAutoFit/>
          </a:bodyPr>
          <a:lstStyle/>
          <a:p>
            <a:r>
              <a:rPr lang="zh-CN" altLang="en-US" sz="1600" dirty="0">
                <a:latin typeface="+mn-ea"/>
              </a:rPr>
              <a:t>在小型企业，技术视野太窄，没有经历过技术浪潮的洗礼</a:t>
            </a:r>
            <a:endParaRPr lang="zh-CN" altLang="en-US" sz="1600" dirty="0">
              <a:latin typeface="+mn-ea"/>
            </a:endParaRPr>
          </a:p>
        </p:txBody>
      </p:sp>
      <p:sp>
        <p:nvSpPr>
          <p:cNvPr id="25" name="十边形 24"/>
          <p:cNvSpPr/>
          <p:nvPr/>
        </p:nvSpPr>
        <p:spPr>
          <a:xfrm>
            <a:off x="4876057" y="2165447"/>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5252442" y="2608523"/>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02</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4624659" y="3352065"/>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项目经验零碎</a:t>
            </a:r>
            <a:endParaRPr lang="zh-CN" altLang="en-US"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368938" y="3780912"/>
            <a:ext cx="2360417" cy="1569660"/>
          </a:xfrm>
          <a:prstGeom prst="rect">
            <a:avLst/>
          </a:prstGeom>
          <a:noFill/>
        </p:spPr>
        <p:txBody>
          <a:bodyPr wrap="square" rtlCol="0">
            <a:spAutoFit/>
          </a:bodyPr>
          <a:lstStyle/>
          <a:p>
            <a:r>
              <a:rPr lang="zh-CN" altLang="en-US" sz="1600" dirty="0">
                <a:latin typeface="+mn-ea"/>
              </a:rPr>
              <a:t>长期在小型软件公司</a:t>
            </a:r>
            <a:r>
              <a:rPr lang="en-US" altLang="zh-CN" sz="1600" dirty="0">
                <a:latin typeface="+mn-ea"/>
              </a:rPr>
              <a:t>/</a:t>
            </a:r>
            <a:r>
              <a:rPr lang="zh-CN" altLang="en-US" sz="1600" dirty="0">
                <a:latin typeface="+mn-ea"/>
              </a:rPr>
              <a:t>外包公司，要么由于公司经常换人，导致项目结构混乱，要么只接触到一些没有太多性能要求，效果要求的小项目</a:t>
            </a:r>
            <a:endParaRPr lang="zh-CN" altLang="en-US" sz="1600" dirty="0">
              <a:latin typeface="+mn-ea"/>
            </a:endParaRPr>
          </a:p>
        </p:txBody>
      </p:sp>
      <p:cxnSp>
        <p:nvCxnSpPr>
          <p:cNvPr id="32" name="直接连接符 31"/>
          <p:cNvCxnSpPr/>
          <p:nvPr/>
        </p:nvCxnSpPr>
        <p:spPr>
          <a:xfrm>
            <a:off x="7346049" y="2263079"/>
            <a:ext cx="0" cy="3032674"/>
          </a:xfrm>
          <a:prstGeom prst="line">
            <a:avLst/>
          </a:prstGeom>
        </p:spPr>
        <p:style>
          <a:lnRef idx="1">
            <a:schemeClr val="accent1"/>
          </a:lnRef>
          <a:fillRef idx="0">
            <a:schemeClr val="accent1"/>
          </a:fillRef>
          <a:effectRef idx="0">
            <a:schemeClr val="accent1"/>
          </a:effectRef>
          <a:fontRef idx="minor">
            <a:schemeClr val="tx1"/>
          </a:fontRef>
        </p:style>
      </p:cxnSp>
      <p:sp>
        <p:nvSpPr>
          <p:cNvPr id="33" name="十边形 32"/>
          <p:cNvSpPr/>
          <p:nvPr/>
        </p:nvSpPr>
        <p:spPr>
          <a:xfrm>
            <a:off x="8128564" y="2110628"/>
            <a:ext cx="1222834" cy="1127103"/>
          </a:xfrm>
          <a:prstGeom prst="decagon">
            <a:avLst/>
          </a:prstGeom>
          <a:solidFill>
            <a:schemeClr val="bg1"/>
          </a:solidFill>
          <a:ln>
            <a:solidFill>
              <a:schemeClr val="accent1"/>
            </a:solidFill>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微软雅黑" panose="020B0503020204020204" pitchFamily="34" charset="-122"/>
              <a:ea typeface="微软雅黑" panose="020B0503020204020204" pitchFamily="34" charset="-122"/>
            </a:endParaRPr>
          </a:p>
        </p:txBody>
      </p:sp>
      <p:sp>
        <p:nvSpPr>
          <p:cNvPr id="34" name="文本框 33"/>
          <p:cNvSpPr txBox="1"/>
          <p:nvPr/>
        </p:nvSpPr>
        <p:spPr>
          <a:xfrm>
            <a:off x="8504949" y="2553704"/>
            <a:ext cx="453970"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0375275" y="2263079"/>
            <a:ext cx="0" cy="2913321"/>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877166" y="3297246"/>
            <a:ext cx="203132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渴望快速提升自己</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7621449" y="3726093"/>
            <a:ext cx="2360417" cy="1815882"/>
          </a:xfrm>
          <a:prstGeom prst="rect">
            <a:avLst/>
          </a:prstGeom>
          <a:noFill/>
        </p:spPr>
        <p:txBody>
          <a:bodyPr wrap="square" rtlCol="0">
            <a:spAutoFit/>
          </a:bodyPr>
          <a:lstStyle/>
          <a:p>
            <a:r>
              <a:rPr lang="zh-CN" altLang="en-US" sz="1600" dirty="0">
                <a:latin typeface="+mn-ea"/>
              </a:rPr>
              <a:t>时间就是金钱，只有认识到时间的重要性的人，才会管理好自己的时间，才会讲学习有条不紊的进行，而</a:t>
            </a:r>
            <a:r>
              <a:rPr lang="zh-CN" altLang="en-US" sz="1600" b="1" dirty="0">
                <a:latin typeface="+mn-ea"/>
              </a:rPr>
              <a:t>学习是没有捷径的，如果非得找捷径那就是有人带着你走</a:t>
            </a:r>
            <a:endParaRPr lang="zh-CN" altLang="en-US" sz="1600" b="1" dirty="0">
              <a:latin typeface="+mn-ea"/>
            </a:endParaRPr>
          </a:p>
        </p:txBody>
      </p:sp>
      <p:cxnSp>
        <p:nvCxnSpPr>
          <p:cNvPr id="38" name="直接连接符 37"/>
          <p:cNvCxnSpPr/>
          <p:nvPr/>
        </p:nvCxnSpPr>
        <p:spPr>
          <a:xfrm>
            <a:off x="7019984" y="2263079"/>
            <a:ext cx="0" cy="303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113753" y="2317898"/>
            <a:ext cx="0" cy="30326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4652053"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zh-CN" altLang="en-US" sz="2000" dirty="0">
                <a:solidFill>
                  <a:srgbClr val="0070C0"/>
                </a:solidFill>
              </a:rPr>
              <a:t>怎样去学习？</a:t>
            </a:r>
            <a:endParaRPr lang="zh-CN" altLang="en-US" sz="2000" dirty="0">
              <a:solidFill>
                <a:srgbClr val="0070C0"/>
              </a:solidFill>
            </a:endParaRPr>
          </a:p>
        </p:txBody>
      </p:sp>
      <p:pic>
        <p:nvPicPr>
          <p:cNvPr id="4" name="图片 3"/>
          <p:cNvPicPr>
            <a:picLocks noChangeAspect="1"/>
          </p:cNvPicPr>
          <p:nvPr/>
        </p:nvPicPr>
        <p:blipFill>
          <a:blip r:embed="rId2"/>
          <a:stretch>
            <a:fillRect/>
          </a:stretch>
        </p:blipFill>
        <p:spPr>
          <a:xfrm>
            <a:off x="3359366" y="1904293"/>
            <a:ext cx="2696617" cy="3514401"/>
          </a:xfrm>
          <a:prstGeom prst="rect">
            <a:avLst/>
          </a:prstGeom>
        </p:spPr>
      </p:pic>
      <p:pic>
        <p:nvPicPr>
          <p:cNvPr id="5" name="图片 4"/>
          <p:cNvPicPr>
            <a:picLocks noChangeAspect="1"/>
          </p:cNvPicPr>
          <p:nvPr/>
        </p:nvPicPr>
        <p:blipFill>
          <a:blip r:embed="rId3"/>
          <a:stretch>
            <a:fillRect/>
          </a:stretch>
        </p:blipFill>
        <p:spPr>
          <a:xfrm>
            <a:off x="6055983" y="4056147"/>
            <a:ext cx="4873106" cy="1265392"/>
          </a:xfrm>
          <a:prstGeom prst="rect">
            <a:avLst/>
          </a:prstGeom>
        </p:spPr>
      </p:pic>
      <p:pic>
        <p:nvPicPr>
          <p:cNvPr id="6" name="图片 5"/>
          <p:cNvPicPr>
            <a:picLocks noChangeAspect="1"/>
          </p:cNvPicPr>
          <p:nvPr/>
        </p:nvPicPr>
        <p:blipFill>
          <a:blip r:embed="rId4"/>
          <a:stretch>
            <a:fillRect/>
          </a:stretch>
        </p:blipFill>
        <p:spPr>
          <a:xfrm>
            <a:off x="6055983" y="2149786"/>
            <a:ext cx="5049055" cy="1239649"/>
          </a:xfrm>
          <a:prstGeom prst="rect">
            <a:avLst/>
          </a:prstGeom>
        </p:spPr>
      </p:pic>
      <p:pic>
        <p:nvPicPr>
          <p:cNvPr id="2" name="图片 1"/>
          <p:cNvPicPr>
            <a:picLocks noChangeAspect="1"/>
          </p:cNvPicPr>
          <p:nvPr/>
        </p:nvPicPr>
        <p:blipFill>
          <a:blip r:embed="rId5"/>
          <a:stretch>
            <a:fillRect/>
          </a:stretch>
        </p:blipFill>
        <p:spPr>
          <a:xfrm>
            <a:off x="3400887" y="2085361"/>
            <a:ext cx="2892351" cy="3377712"/>
          </a:xfrm>
          <a:prstGeom prst="rect">
            <a:avLst/>
          </a:prstGeom>
        </p:spPr>
      </p:pic>
      <p:pic>
        <p:nvPicPr>
          <p:cNvPr id="7" name="图片 6"/>
          <p:cNvPicPr>
            <a:picLocks noChangeAspect="1"/>
          </p:cNvPicPr>
          <p:nvPr/>
        </p:nvPicPr>
        <p:blipFill>
          <a:blip r:embed="rId6"/>
          <a:stretch>
            <a:fillRect/>
          </a:stretch>
        </p:blipFill>
        <p:spPr>
          <a:xfrm>
            <a:off x="704809" y="2085361"/>
            <a:ext cx="2933333" cy="33333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9" name="圆角矩形 8"/>
          <p:cNvSpPr/>
          <p:nvPr/>
        </p:nvSpPr>
        <p:spPr bwMode="auto">
          <a:xfrm>
            <a:off x="506503" y="316390"/>
            <a:ext cx="1870937" cy="5197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eaLnBrk="1" hangingPunct="1">
              <a:buClr>
                <a:srgbClr val="FF0000"/>
              </a:buClr>
              <a:defRPr/>
            </a:pPr>
            <a:r>
              <a:rPr lang="en-US" altLang="zh-CN" sz="2000" dirty="0">
                <a:solidFill>
                  <a:srgbClr val="0070C0"/>
                </a:solidFill>
              </a:rPr>
              <a:t>VIP</a:t>
            </a:r>
            <a:r>
              <a:rPr lang="zh-CN" altLang="en-US" sz="2000" dirty="0">
                <a:solidFill>
                  <a:srgbClr val="0070C0"/>
                </a:solidFill>
              </a:rPr>
              <a:t>服务体系</a:t>
            </a:r>
            <a:endParaRPr lang="zh-CN" altLang="en-US" sz="2000" dirty="0">
              <a:solidFill>
                <a:srgbClr val="0070C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722" y="316390"/>
            <a:ext cx="5318380" cy="5261582"/>
          </a:xfrm>
          <a:prstGeom prst="rect">
            <a:avLst/>
          </a:prstGeom>
        </p:spPr>
      </p:pic>
      <p:sp>
        <p:nvSpPr>
          <p:cNvPr id="2" name="文本框 1"/>
          <p:cNvSpPr txBox="1"/>
          <p:nvPr/>
        </p:nvSpPr>
        <p:spPr>
          <a:xfrm>
            <a:off x="7574849" y="1374591"/>
            <a:ext cx="4434227" cy="4108817"/>
          </a:xfrm>
          <a:prstGeom prst="rect">
            <a:avLst/>
          </a:prstGeom>
          <a:noFill/>
          <a:ln>
            <a:solidFill>
              <a:srgbClr val="00B0F0"/>
            </a:solidFill>
          </a:ln>
        </p:spPr>
        <p:txBody>
          <a:bodyPr wrap="none" rtlCol="0">
            <a:spAutoFit/>
          </a:bodyPr>
          <a:lstStyle/>
          <a:p>
            <a:pPr>
              <a:lnSpc>
                <a:spcPct val="150000"/>
              </a:lnSpc>
            </a:pPr>
            <a:r>
              <a:rPr lang="zh-CN" altLang="en-US" dirty="0">
                <a:solidFill>
                  <a:srgbClr val="00B0F0"/>
                </a:solidFill>
              </a:rPr>
              <a:t>课程深入讲解</a:t>
            </a:r>
            <a:r>
              <a:rPr lang="zh-CN" altLang="en-US" dirty="0"/>
              <a:t>：</a:t>
            </a:r>
            <a:endParaRPr lang="en-US" altLang="zh-CN" dirty="0"/>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1</a:t>
            </a:r>
            <a:r>
              <a:rPr lang="zh-CN" altLang="en-US" dirty="0">
                <a:solidFill>
                  <a:srgbClr val="00B0F0"/>
                </a:solidFill>
              </a:rPr>
              <a:t>：</a:t>
            </a:r>
            <a:r>
              <a:rPr lang="en-US" altLang="zh-CN" dirty="0">
                <a:solidFill>
                  <a:srgbClr val="00B0F0"/>
                </a:solidFill>
              </a:rPr>
              <a:t>Java </a:t>
            </a:r>
            <a:r>
              <a:rPr lang="zh-CN" altLang="en-US" dirty="0">
                <a:solidFill>
                  <a:srgbClr val="00B0F0"/>
                </a:solidFill>
              </a:rPr>
              <a:t>语言与</a:t>
            </a:r>
            <a:r>
              <a:rPr lang="en-US" altLang="zh-CN" dirty="0">
                <a:solidFill>
                  <a:srgbClr val="00B0F0"/>
                </a:solidFill>
              </a:rPr>
              <a:t>Android</a:t>
            </a:r>
            <a:r>
              <a:rPr lang="zh-CN" altLang="en-US" dirty="0">
                <a:solidFill>
                  <a:srgbClr val="00B0F0"/>
                </a:solidFill>
              </a:rPr>
              <a:t>相关的进阶知识</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2</a:t>
            </a:r>
            <a:r>
              <a:rPr lang="zh-CN" altLang="en-US" dirty="0">
                <a:solidFill>
                  <a:srgbClr val="00B0F0"/>
                </a:solidFill>
              </a:rPr>
              <a:t>：构建</a:t>
            </a:r>
            <a:r>
              <a:rPr lang="en-US" altLang="zh-CN" dirty="0">
                <a:solidFill>
                  <a:srgbClr val="00B0F0"/>
                </a:solidFill>
              </a:rPr>
              <a:t>APP</a:t>
            </a:r>
            <a:r>
              <a:rPr lang="zh-CN" altLang="en-US" dirty="0">
                <a:solidFill>
                  <a:srgbClr val="00B0F0"/>
                </a:solidFill>
              </a:rPr>
              <a:t>框架的高级</a:t>
            </a:r>
            <a:r>
              <a:rPr lang="en-US" altLang="zh-CN" dirty="0">
                <a:solidFill>
                  <a:srgbClr val="00B0F0"/>
                </a:solidFill>
              </a:rPr>
              <a:t>UI</a:t>
            </a:r>
            <a:r>
              <a:rPr lang="zh-CN" altLang="en-US" dirty="0">
                <a:solidFill>
                  <a:srgbClr val="00B0F0"/>
                </a:solidFill>
              </a:rPr>
              <a:t>与</a:t>
            </a:r>
            <a:r>
              <a:rPr lang="en-US" altLang="zh-CN" dirty="0" err="1">
                <a:solidFill>
                  <a:srgbClr val="00B0F0"/>
                </a:solidFill>
              </a:rPr>
              <a:t>FrameWork</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3</a:t>
            </a:r>
            <a:r>
              <a:rPr lang="zh-CN" altLang="en-US" dirty="0">
                <a:solidFill>
                  <a:srgbClr val="00B0F0"/>
                </a:solidFill>
              </a:rPr>
              <a:t>：</a:t>
            </a:r>
            <a:r>
              <a:rPr lang="en-US" altLang="zh-CN" dirty="0">
                <a:solidFill>
                  <a:srgbClr val="00B0F0"/>
                </a:solidFill>
              </a:rPr>
              <a:t>NDK</a:t>
            </a:r>
            <a:r>
              <a:rPr lang="zh-CN" altLang="en-US" dirty="0">
                <a:solidFill>
                  <a:srgbClr val="00B0F0"/>
                </a:solidFill>
              </a:rPr>
              <a:t>开发</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4</a:t>
            </a:r>
            <a:r>
              <a:rPr lang="zh-CN" altLang="en-US" dirty="0">
                <a:solidFill>
                  <a:srgbClr val="00B0F0"/>
                </a:solidFill>
              </a:rPr>
              <a:t>：性能优化</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6</a:t>
            </a:r>
            <a:r>
              <a:rPr lang="zh-CN" altLang="en-US" dirty="0">
                <a:solidFill>
                  <a:srgbClr val="00B0F0"/>
                </a:solidFill>
              </a:rPr>
              <a:t>：</a:t>
            </a:r>
            <a:r>
              <a:rPr lang="en-US" altLang="zh-CN" dirty="0">
                <a:solidFill>
                  <a:srgbClr val="00B0F0"/>
                </a:solidFill>
              </a:rPr>
              <a:t>Android</a:t>
            </a:r>
            <a:r>
              <a:rPr lang="zh-CN" altLang="en-US" dirty="0">
                <a:solidFill>
                  <a:srgbClr val="00B0F0"/>
                </a:solidFill>
              </a:rPr>
              <a:t>前沿技术</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7</a:t>
            </a:r>
            <a:r>
              <a:rPr lang="zh-CN" altLang="en-US" dirty="0">
                <a:solidFill>
                  <a:srgbClr val="00B0F0"/>
                </a:solidFill>
              </a:rPr>
              <a:t>：架构师项目实战</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8</a:t>
            </a:r>
            <a:r>
              <a:rPr lang="zh-CN" altLang="en-US" dirty="0">
                <a:solidFill>
                  <a:srgbClr val="00B0F0"/>
                </a:solidFill>
              </a:rPr>
              <a:t>：微信小程序</a:t>
            </a:r>
            <a:endParaRPr lang="en-US" altLang="zh-CN" dirty="0">
              <a:solidFill>
                <a:srgbClr val="00B0F0"/>
              </a:solidFill>
            </a:endParaRPr>
          </a:p>
          <a:p>
            <a:pPr marL="285750" indent="-285750">
              <a:lnSpc>
                <a:spcPct val="150000"/>
              </a:lnSpc>
              <a:buClr>
                <a:srgbClr val="00B0F0"/>
              </a:buClr>
              <a:buFont typeface="Wingdings" panose="05000000000000000000" pitchFamily="2" charset="2"/>
              <a:buChar char="Ø"/>
            </a:pPr>
            <a:r>
              <a:rPr lang="en-US" altLang="zh-CN" dirty="0">
                <a:solidFill>
                  <a:srgbClr val="00B0F0"/>
                </a:solidFill>
              </a:rPr>
              <a:t>9:   Flutter</a:t>
            </a:r>
            <a:endParaRPr lang="en-US" altLang="zh-CN" dirty="0">
              <a:solidFill>
                <a:srgbClr val="00B0F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nodeType="with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to="" calcmode="lin" valueType="num">
                                      <p:cBhvr>
                                        <p:cTn id="7"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91915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dirty="0">
                <a:solidFill>
                  <a:srgbClr val="1D69A3"/>
                </a:solidFill>
                <a:latin typeface="微软雅黑" panose="020B0503020204020204" pitchFamily="34" charset="-122"/>
                <a:ea typeface="微软雅黑" panose="020B0503020204020204" pitchFamily="34" charset="-122"/>
              </a:rPr>
              <a:t>腾讯课堂权威保障</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140" name="Freeform 6"/>
          <p:cNvSpPr/>
          <p:nvPr/>
        </p:nvSpPr>
        <p:spPr>
          <a:xfrm>
            <a:off x="5749676" y="3253980"/>
            <a:ext cx="663196" cy="663196"/>
          </a:xfrm>
          <a:custGeom>
            <a:avLst/>
            <a:gdLst>
              <a:gd name="connsiteX0" fmla="*/ 151794 w 1145182"/>
              <a:gd name="connsiteY0" fmla="*/ 437918 h 1145182"/>
              <a:gd name="connsiteX1" fmla="*/ 437918 w 1145182"/>
              <a:gd name="connsiteY1" fmla="*/ 437918 h 1145182"/>
              <a:gd name="connsiteX2" fmla="*/ 437918 w 1145182"/>
              <a:gd name="connsiteY2" fmla="*/ 151794 h 1145182"/>
              <a:gd name="connsiteX3" fmla="*/ 707264 w 1145182"/>
              <a:gd name="connsiteY3" fmla="*/ 151794 h 1145182"/>
              <a:gd name="connsiteX4" fmla="*/ 707264 w 1145182"/>
              <a:gd name="connsiteY4" fmla="*/ 437918 h 1145182"/>
              <a:gd name="connsiteX5" fmla="*/ 993388 w 1145182"/>
              <a:gd name="connsiteY5" fmla="*/ 437918 h 1145182"/>
              <a:gd name="connsiteX6" fmla="*/ 993388 w 1145182"/>
              <a:gd name="connsiteY6" fmla="*/ 707264 h 1145182"/>
              <a:gd name="connsiteX7" fmla="*/ 707264 w 1145182"/>
              <a:gd name="connsiteY7" fmla="*/ 707264 h 1145182"/>
              <a:gd name="connsiteX8" fmla="*/ 707264 w 1145182"/>
              <a:gd name="connsiteY8" fmla="*/ 993388 h 1145182"/>
              <a:gd name="connsiteX9" fmla="*/ 437918 w 1145182"/>
              <a:gd name="connsiteY9" fmla="*/ 993388 h 1145182"/>
              <a:gd name="connsiteX10" fmla="*/ 437918 w 1145182"/>
              <a:gd name="connsiteY10" fmla="*/ 707264 h 1145182"/>
              <a:gd name="connsiteX11" fmla="*/ 151794 w 1145182"/>
              <a:gd name="connsiteY11" fmla="*/ 707264 h 1145182"/>
              <a:gd name="connsiteX12" fmla="*/ 151794 w 1145182"/>
              <a:gd name="connsiteY12" fmla="*/ 437918 h 11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5182" h="1145182">
                <a:moveTo>
                  <a:pt x="151794" y="437918"/>
                </a:moveTo>
                <a:lnTo>
                  <a:pt x="437918" y="437918"/>
                </a:lnTo>
                <a:lnTo>
                  <a:pt x="437918" y="151794"/>
                </a:lnTo>
                <a:lnTo>
                  <a:pt x="707264" y="151794"/>
                </a:lnTo>
                <a:lnTo>
                  <a:pt x="707264" y="437918"/>
                </a:lnTo>
                <a:lnTo>
                  <a:pt x="993388" y="437918"/>
                </a:lnTo>
                <a:lnTo>
                  <a:pt x="993388" y="707264"/>
                </a:lnTo>
                <a:lnTo>
                  <a:pt x="707264" y="707264"/>
                </a:lnTo>
                <a:lnTo>
                  <a:pt x="707264" y="993388"/>
                </a:lnTo>
                <a:lnTo>
                  <a:pt x="437918" y="993388"/>
                </a:lnTo>
                <a:lnTo>
                  <a:pt x="437918" y="707264"/>
                </a:lnTo>
                <a:lnTo>
                  <a:pt x="151794" y="707264"/>
                </a:lnTo>
                <a:lnTo>
                  <a:pt x="151794" y="437918"/>
                </a:lnTo>
                <a:close/>
              </a:path>
            </a:pathLst>
          </a:custGeom>
          <a:solidFill>
            <a:srgbClr val="21221F">
              <a:lumMod val="50000"/>
              <a:lumOff val="50000"/>
            </a:srgbClr>
          </a:solidFill>
          <a:ln>
            <a:noFill/>
          </a:ln>
          <a:effectLst/>
        </p:spPr>
        <p:txBody>
          <a:bodyPr spcFirstLastPara="0" vert="horz" wrap="square" lIns="151794" tIns="437918" rIns="151794" bIns="437918"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defRPr/>
            </a:pPr>
            <a:endParaRPr kumimoji="0" lang="en-US" sz="19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1" name="Freeform 8"/>
          <p:cNvSpPr/>
          <p:nvPr/>
        </p:nvSpPr>
        <p:spPr>
          <a:xfrm>
            <a:off x="6824512" y="3372898"/>
            <a:ext cx="363615" cy="425360"/>
          </a:xfrm>
          <a:custGeom>
            <a:avLst/>
            <a:gdLst>
              <a:gd name="connsiteX0" fmla="*/ 0 w 627876"/>
              <a:gd name="connsiteY0" fmla="*/ 146899 h 734496"/>
              <a:gd name="connsiteX1" fmla="*/ 313938 w 627876"/>
              <a:gd name="connsiteY1" fmla="*/ 146899 h 734496"/>
              <a:gd name="connsiteX2" fmla="*/ 313938 w 627876"/>
              <a:gd name="connsiteY2" fmla="*/ 0 h 734496"/>
              <a:gd name="connsiteX3" fmla="*/ 627876 w 627876"/>
              <a:gd name="connsiteY3" fmla="*/ 367248 h 734496"/>
              <a:gd name="connsiteX4" fmla="*/ 313938 w 627876"/>
              <a:gd name="connsiteY4" fmla="*/ 734496 h 734496"/>
              <a:gd name="connsiteX5" fmla="*/ 313938 w 627876"/>
              <a:gd name="connsiteY5" fmla="*/ 587597 h 734496"/>
              <a:gd name="connsiteX6" fmla="*/ 0 w 627876"/>
              <a:gd name="connsiteY6" fmla="*/ 587597 h 734496"/>
              <a:gd name="connsiteX7" fmla="*/ 0 w 627876"/>
              <a:gd name="connsiteY7" fmla="*/ 146899 h 7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876" h="734496">
                <a:moveTo>
                  <a:pt x="0" y="146899"/>
                </a:moveTo>
                <a:lnTo>
                  <a:pt x="313938" y="146899"/>
                </a:lnTo>
                <a:lnTo>
                  <a:pt x="313938" y="0"/>
                </a:lnTo>
                <a:lnTo>
                  <a:pt x="627876" y="367248"/>
                </a:lnTo>
                <a:lnTo>
                  <a:pt x="313938" y="734496"/>
                </a:lnTo>
                <a:lnTo>
                  <a:pt x="313938" y="587597"/>
                </a:lnTo>
                <a:lnTo>
                  <a:pt x="0" y="587597"/>
                </a:lnTo>
                <a:lnTo>
                  <a:pt x="0" y="146899"/>
                </a:lnTo>
                <a:close/>
              </a:path>
            </a:pathLst>
          </a:custGeom>
          <a:solidFill>
            <a:srgbClr val="21221F">
              <a:lumMod val="50000"/>
              <a:lumOff val="50000"/>
            </a:srgbClr>
          </a:solidFill>
          <a:ln>
            <a:noFill/>
          </a:ln>
          <a:effectLst/>
        </p:spPr>
        <p:txBody>
          <a:bodyPr spcFirstLastPara="0" vert="horz" wrap="square" lIns="0" tIns="146899" rIns="188363" bIns="146899" numCol="1" spcCol="1270" anchor="ctr" anchorCtr="0">
            <a:noAutofit/>
          </a:bodyPr>
          <a:lstStyle/>
          <a:p>
            <a:pPr marL="0" marR="0" lvl="0" indent="0" algn="ctr" defTabSz="1377950" eaLnBrk="1" fontAlgn="auto" latinLnBrk="0" hangingPunct="1">
              <a:lnSpc>
                <a:spcPct val="90000"/>
              </a:lnSpc>
              <a:spcBef>
                <a:spcPct val="0"/>
              </a:spcBef>
              <a:spcAft>
                <a:spcPct val="35000"/>
              </a:spcAft>
              <a:buClrTx/>
              <a:buSzTx/>
              <a:buFontTx/>
              <a:buNone/>
              <a:defRPr/>
            </a:pPr>
            <a:endParaRPr kumimoji="0" lang="en-US" sz="3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42" name="Group 35"/>
          <p:cNvGrpSpPr/>
          <p:nvPr/>
        </p:nvGrpSpPr>
        <p:grpSpPr>
          <a:xfrm>
            <a:off x="2237014" y="1548516"/>
            <a:ext cx="3226672" cy="1542257"/>
            <a:chOff x="1083494" y="1886752"/>
            <a:chExt cx="3073998" cy="1542257"/>
          </a:xfrm>
        </p:grpSpPr>
        <p:grpSp>
          <p:nvGrpSpPr>
            <p:cNvPr id="143" name="Group 10"/>
            <p:cNvGrpSpPr/>
            <p:nvPr/>
          </p:nvGrpSpPr>
          <p:grpSpPr>
            <a:xfrm>
              <a:off x="1084494" y="1886752"/>
              <a:ext cx="2097706" cy="769441"/>
              <a:chOff x="1037626" y="2017942"/>
              <a:chExt cx="2097706" cy="769441"/>
            </a:xfrm>
          </p:grpSpPr>
          <p:sp>
            <p:nvSpPr>
              <p:cNvPr id="145" name="TextBox 144"/>
              <p:cNvSpPr txBox="1"/>
              <p:nvPr/>
            </p:nvSpPr>
            <p:spPr>
              <a:xfrm>
                <a:off x="1037626" y="2017942"/>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1C789F"/>
                    </a:solidFill>
                    <a:effectLst/>
                    <a:uLnTx/>
                    <a:uFillTx/>
                    <a:latin typeface="Arial" panose="020B0604020202020204" pitchFamily="34" charset="0"/>
                    <a:ea typeface="微软雅黑" panose="020B0503020204020204" pitchFamily="34" charset="-122"/>
                  </a:rPr>
                  <a:t>01</a:t>
                </a:r>
                <a:endParaRPr kumimoji="0" lang="en-US" sz="4400" b="0" i="0" u="none" strike="noStrike" kern="0" cap="none" spc="0" normalizeH="0" baseline="0" noProof="0">
                  <a:ln>
                    <a:noFill/>
                  </a:ln>
                  <a:solidFill>
                    <a:srgbClr val="1C789F"/>
                  </a:solidFill>
                  <a:effectLst/>
                  <a:uLnTx/>
                  <a:uFillTx/>
                  <a:latin typeface="微软雅黑" panose="020B0503020204020204" pitchFamily="34" charset="-122"/>
                  <a:ea typeface="微软雅黑" panose="020B0503020204020204" pitchFamily="34" charset="-122"/>
                </a:endParaRPr>
              </a:p>
            </p:txBody>
          </p:sp>
          <p:cxnSp>
            <p:nvCxnSpPr>
              <p:cNvPr id="146" name="Straight Connector 12"/>
              <p:cNvCxnSpPr/>
              <p:nvPr/>
            </p:nvCxnSpPr>
            <p:spPr>
              <a:xfrm>
                <a:off x="1130364" y="2706891"/>
                <a:ext cx="689246" cy="0"/>
              </a:xfrm>
              <a:prstGeom prst="line">
                <a:avLst/>
              </a:prstGeom>
              <a:noFill/>
              <a:ln w="25400" cap="flat" cmpd="sng" algn="ctr">
                <a:solidFill>
                  <a:srgbClr val="1C789F"/>
                </a:solidFill>
                <a:prstDash val="solid"/>
                <a:miter lim="800000"/>
              </a:ln>
              <a:effectLst/>
            </p:spPr>
          </p:cxnSp>
          <p:sp>
            <p:nvSpPr>
              <p:cNvPr id="147" name="TextBox 146"/>
              <p:cNvSpPr txBox="1"/>
              <p:nvPr/>
            </p:nvSpPr>
            <p:spPr>
              <a:xfrm>
                <a:off x="1786549" y="2229049"/>
                <a:ext cx="13487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rPr>
                  <a:t>支付保障</a:t>
                </a:r>
                <a:endParaRPr kumimoji="0" lang="en-US" altLang="zh-CN" sz="2400" b="0" i="0" u="none" strike="noStrike" kern="0" cap="none" spc="0" normalizeH="0" baseline="0" noProof="0" dirty="0">
                  <a:ln>
                    <a:noFill/>
                  </a:ln>
                  <a:solidFill>
                    <a:srgbClr val="21221F">
                      <a:lumMod val="75000"/>
                      <a:lumOff val="25000"/>
                    </a:srgbClr>
                  </a:solidFill>
                  <a:effectLst/>
                  <a:uLnTx/>
                  <a:uFillTx/>
                  <a:latin typeface="微软雅黑" panose="020B0503020204020204" pitchFamily="34" charset="-122"/>
                  <a:ea typeface="微软雅黑" panose="020B0503020204020204" pitchFamily="34" charset="-122"/>
                </a:endParaRPr>
              </a:p>
            </p:txBody>
          </p:sp>
        </p:grpSp>
        <p:sp>
          <p:nvSpPr>
            <p:cNvPr id="144" name="TextBox 143"/>
            <p:cNvSpPr txBox="1"/>
            <p:nvPr/>
          </p:nvSpPr>
          <p:spPr>
            <a:xfrm>
              <a:off x="1083494" y="2690345"/>
              <a:ext cx="3073998" cy="738664"/>
            </a:xfrm>
            <a:prstGeom prst="rect">
              <a:avLst/>
            </a:prstGeom>
            <a:noFill/>
          </p:spPr>
          <p:txBody>
            <a:bodyPr wrap="square" rtlCol="0">
              <a:spAutoFit/>
            </a:bodyPr>
            <a:lstStyle/>
            <a:p>
              <a:pPr lvl="0">
                <a:lnSpc>
                  <a:spcPct val="150000"/>
                </a:lnSpc>
              </a:pPr>
              <a:r>
                <a:rPr lang="zh-CN" altLang="en-US" sz="1400" kern="0" dirty="0">
                  <a:latin typeface="微软雅黑" panose="020B0503020204020204" pitchFamily="34" charset="-122"/>
                  <a:ea typeface="微软雅黑" panose="020B0503020204020204" pitchFamily="34" charset="-122"/>
                </a:rPr>
                <a:t>腾讯课堂为保障学员付费安全提供的官方服务，监督享学教学质量与售后服务</a:t>
              </a:r>
              <a:r>
                <a:rPr lang="zh-CN" altLang="en-US" sz="1400" kern="0" dirty="0">
                  <a:solidFill>
                    <a:srgbClr val="21221F">
                      <a:lumMod val="50000"/>
                      <a:lumOff val="50000"/>
                    </a:srgbClr>
                  </a:solidFill>
                  <a:latin typeface="微软雅黑" panose="020B0503020204020204" pitchFamily="34" charset="-122"/>
                  <a:ea typeface="微软雅黑" panose="020B0503020204020204" pitchFamily="34" charset="-122"/>
                </a:rPr>
                <a:t>；</a:t>
              </a:r>
              <a:endParaRPr kumimoji="0" lang="en-US" sz="1400" b="0" i="0" u="none" strike="noStrike" kern="0" cap="none" spc="0" normalizeH="0" baseline="0" noProof="0" dirty="0">
                <a:ln>
                  <a:noFill/>
                </a:ln>
                <a:solidFill>
                  <a:srgbClr val="21221F">
                    <a:lumMod val="50000"/>
                    <a:lumOff val="50000"/>
                  </a:srgbClr>
                </a:solidFill>
                <a:effectLst/>
                <a:uLnTx/>
                <a:uFillTx/>
                <a:latin typeface="微软雅黑" panose="020B0503020204020204" pitchFamily="34" charset="-122"/>
                <a:ea typeface="微软雅黑" panose="020B0503020204020204" pitchFamily="34" charset="-122"/>
              </a:endParaRPr>
            </a:p>
          </p:txBody>
        </p:sp>
      </p:grpSp>
      <p:grpSp>
        <p:nvGrpSpPr>
          <p:cNvPr id="148" name="Group 36"/>
          <p:cNvGrpSpPr/>
          <p:nvPr/>
        </p:nvGrpSpPr>
        <p:grpSpPr>
          <a:xfrm>
            <a:off x="2237014" y="4160172"/>
            <a:ext cx="3226672" cy="1508105"/>
            <a:chOff x="1037626" y="4251612"/>
            <a:chExt cx="2372146" cy="1508105"/>
          </a:xfrm>
        </p:grpSpPr>
        <p:grpSp>
          <p:nvGrpSpPr>
            <p:cNvPr id="149" name="Group 18"/>
            <p:cNvGrpSpPr/>
            <p:nvPr/>
          </p:nvGrpSpPr>
          <p:grpSpPr>
            <a:xfrm>
              <a:off x="1038625" y="4251612"/>
              <a:ext cx="2196755" cy="769441"/>
              <a:chOff x="1084493" y="4840214"/>
              <a:chExt cx="2196755" cy="769441"/>
            </a:xfrm>
          </p:grpSpPr>
          <p:sp>
            <p:nvSpPr>
              <p:cNvPr id="151" name="TextBox 150"/>
              <p:cNvSpPr txBox="1"/>
              <p:nvPr/>
            </p:nvSpPr>
            <p:spPr>
              <a:xfrm>
                <a:off x="1084493" y="4840214"/>
                <a:ext cx="74892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vi-VN" sz="4400" b="0" i="0" u="none" strike="noStrike" kern="0" cap="none" spc="0" normalizeH="0" baseline="0" noProof="0">
                    <a:ln>
                      <a:noFill/>
                    </a:ln>
                    <a:solidFill>
                      <a:srgbClr val="F79A00"/>
                    </a:solidFill>
                    <a:effectLst/>
                    <a:uLnTx/>
                    <a:uFillTx/>
                    <a:latin typeface="Arial" panose="020B0604020202020204" pitchFamily="34" charset="0"/>
                    <a:ea typeface="微软雅黑" panose="020B0503020204020204" pitchFamily="34" charset="-122"/>
                  </a:rPr>
                  <a:t>02</a:t>
                </a:r>
                <a:endParaRPr kumimoji="0" lang="en-US" sz="4400" b="0" i="0" u="none" strike="noStrike" kern="0" cap="none" spc="0" normalizeH="0" baseline="0" noProof="0">
                  <a:ln>
                    <a:noFill/>
                  </a:ln>
                  <a:solidFill>
                    <a:srgbClr val="F79A00"/>
                  </a:solidFill>
                  <a:effectLst/>
                  <a:uLnTx/>
                  <a:uFillTx/>
                  <a:latin typeface="微软雅黑" panose="020B0503020204020204" pitchFamily="34" charset="-122"/>
                  <a:ea typeface="微软雅黑" panose="020B0503020204020204" pitchFamily="34" charset="-122"/>
                </a:endParaRPr>
              </a:p>
            </p:txBody>
          </p:sp>
          <p:cxnSp>
            <p:nvCxnSpPr>
              <p:cNvPr id="152" name="Straight Connector 20"/>
              <p:cNvCxnSpPr/>
              <p:nvPr/>
            </p:nvCxnSpPr>
            <p:spPr>
              <a:xfrm>
                <a:off x="1130364" y="5527365"/>
                <a:ext cx="689246" cy="0"/>
              </a:xfrm>
              <a:prstGeom prst="line">
                <a:avLst/>
              </a:prstGeom>
              <a:noFill/>
              <a:ln w="25400" cap="flat" cmpd="sng" algn="ctr">
                <a:solidFill>
                  <a:srgbClr val="F79A00"/>
                </a:solidFill>
                <a:prstDash val="solid"/>
                <a:miter lim="800000"/>
              </a:ln>
              <a:effectLst/>
            </p:spPr>
          </p:cxnSp>
          <p:sp>
            <p:nvSpPr>
              <p:cNvPr id="153" name="TextBox 152"/>
              <p:cNvSpPr txBox="1"/>
              <p:nvPr/>
            </p:nvSpPr>
            <p:spPr>
              <a:xfrm>
                <a:off x="1865476" y="4959710"/>
                <a:ext cx="1415772" cy="461665"/>
              </a:xfrm>
              <a:prstGeom prst="rect">
                <a:avLst/>
              </a:prstGeom>
              <a:noFill/>
            </p:spPr>
            <p:txBody>
              <a:bodyPr wrap="none" rtlCol="0">
                <a:spAutoFit/>
              </a:bodyPr>
              <a:lstStyle/>
              <a:p>
                <a:r>
                  <a:rPr lang="zh-CN" altLang="en-US" sz="2400" kern="0" dirty="0">
                    <a:solidFill>
                      <a:srgbClr val="21221F">
                        <a:lumMod val="75000"/>
                        <a:lumOff val="25000"/>
                      </a:srgbClr>
                    </a:solidFill>
                    <a:latin typeface="微软雅黑" panose="020B0503020204020204" pitchFamily="34" charset="-122"/>
                    <a:ea typeface="微软雅黑" panose="020B0503020204020204" pitchFamily="34" charset="-122"/>
                  </a:rPr>
                  <a:t>师资保障</a:t>
                </a:r>
                <a:endParaRPr lang="en-US" altLang="zh-CN" sz="2400" kern="0" dirty="0">
                  <a:solidFill>
                    <a:srgbClr val="21221F">
                      <a:lumMod val="75000"/>
                      <a:lumOff val="25000"/>
                    </a:srgbClr>
                  </a:solidFill>
                  <a:latin typeface="微软雅黑" panose="020B0503020204020204" pitchFamily="34" charset="-122"/>
                  <a:ea typeface="微软雅黑" panose="020B0503020204020204" pitchFamily="34" charset="-122"/>
                </a:endParaRPr>
              </a:p>
            </p:txBody>
          </p:sp>
        </p:grpSp>
        <p:sp>
          <p:nvSpPr>
            <p:cNvPr id="150" name="TextBox 149"/>
            <p:cNvSpPr txBox="1"/>
            <p:nvPr/>
          </p:nvSpPr>
          <p:spPr>
            <a:xfrm>
              <a:off x="1037626" y="5021053"/>
              <a:ext cx="2372146" cy="738664"/>
            </a:xfrm>
            <a:prstGeom prst="rect">
              <a:avLst/>
            </a:prstGeom>
            <a:noFill/>
          </p:spPr>
          <p:txBody>
            <a:bodyPr wrap="square" rtlCol="0">
              <a:spAutoFit/>
            </a:bodyPr>
            <a:lstStyle/>
            <a:p>
              <a:pPr>
                <a:lnSpc>
                  <a:spcPct val="150000"/>
                </a:lnSpc>
              </a:pPr>
              <a:r>
                <a:rPr lang="zh-CN" altLang="en-US" sz="1400" kern="0" dirty="0">
                  <a:latin typeface="微软雅黑" panose="020B0503020204020204" pitchFamily="34" charset="-122"/>
                  <a:ea typeface="微软雅黑" panose="020B0503020204020204" pitchFamily="34" charset="-122"/>
                </a:rPr>
                <a:t>一线互联网</a:t>
              </a:r>
              <a:r>
                <a:rPr lang="en-US" altLang="zh-CN" sz="1400" kern="0" dirty="0">
                  <a:latin typeface="微软雅黑" panose="020B0503020204020204" pitchFamily="34" charset="-122"/>
                  <a:ea typeface="微软雅黑" panose="020B0503020204020204" pitchFamily="34" charset="-122"/>
                </a:rPr>
                <a:t>10</a:t>
              </a:r>
              <a:r>
                <a:rPr lang="zh-CN" altLang="en-US" sz="1400" kern="0" dirty="0">
                  <a:latin typeface="微软雅黑" panose="020B0503020204020204" pitchFamily="34" charset="-122"/>
                  <a:ea typeface="微软雅黑" panose="020B0503020204020204" pitchFamily="34" charset="-122"/>
                </a:rPr>
                <a:t>余年移动开发架构师大牛授课，</a:t>
              </a:r>
              <a:r>
                <a:rPr lang="en-US" altLang="zh-CN" sz="1400" kern="0" dirty="0">
                  <a:latin typeface="微软雅黑" panose="020B0503020204020204" pitchFamily="34" charset="-122"/>
                  <a:ea typeface="微软雅黑" panose="020B0503020204020204" pitchFamily="34" charset="-122"/>
                </a:rPr>
                <a:t>7×24</a:t>
              </a:r>
              <a:r>
                <a:rPr lang="zh-CN" altLang="en-US" sz="1400" kern="0" dirty="0">
                  <a:latin typeface="微软雅黑" panose="020B0503020204020204" pitchFamily="34" charset="-122"/>
                  <a:ea typeface="微软雅黑" panose="020B0503020204020204" pitchFamily="34" charset="-122"/>
                </a:rPr>
                <a:t>小时答疑服务</a:t>
              </a:r>
              <a:endParaRPr lang="en-US" altLang="zh-CN" sz="1400" kern="0" dirty="0">
                <a:latin typeface="微软雅黑" panose="020B0503020204020204" pitchFamily="34" charset="-122"/>
                <a:ea typeface="微软雅黑" panose="020B0503020204020204" pitchFamily="34" charset="-122"/>
              </a:endParaRPr>
            </a:p>
          </p:txBody>
        </p:sp>
      </p:grpSp>
      <p:grpSp>
        <p:nvGrpSpPr>
          <p:cNvPr id="160" name="Group 4"/>
          <p:cNvGrpSpPr/>
          <p:nvPr/>
        </p:nvGrpSpPr>
        <p:grpSpPr>
          <a:xfrm>
            <a:off x="5521306" y="4357891"/>
            <a:ext cx="1143443" cy="1143443"/>
            <a:chOff x="4203359" y="4010024"/>
            <a:chExt cx="1143443" cy="1143443"/>
          </a:xfrm>
        </p:grpSpPr>
        <p:sp>
          <p:nvSpPr>
            <p:cNvPr id="161" name="Freeform 7"/>
            <p:cNvSpPr/>
            <p:nvPr/>
          </p:nvSpPr>
          <p:spPr>
            <a:xfrm>
              <a:off x="4203359" y="4010024"/>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F79A00"/>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2" name="Group 28"/>
            <p:cNvGrpSpPr/>
            <p:nvPr/>
          </p:nvGrpSpPr>
          <p:grpSpPr>
            <a:xfrm>
              <a:off x="4557729" y="4317307"/>
              <a:ext cx="443388" cy="646332"/>
              <a:chOff x="7165975" y="7021513"/>
              <a:chExt cx="638175" cy="930275"/>
            </a:xfrm>
            <a:solidFill>
              <a:srgbClr val="FFFFFF"/>
            </a:solidFill>
          </p:grpSpPr>
          <p:sp>
            <p:nvSpPr>
              <p:cNvPr id="163" name="AutoShape 113"/>
              <p:cNvSpPr/>
              <p:nvPr/>
            </p:nvSpPr>
            <p:spPr bwMode="auto">
              <a:xfrm>
                <a:off x="7165975" y="7021513"/>
                <a:ext cx="638175" cy="93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4" name="AutoShape 114"/>
              <p:cNvSpPr/>
              <p:nvPr/>
            </p:nvSpPr>
            <p:spPr bwMode="auto">
              <a:xfrm>
                <a:off x="7310438" y="7167563"/>
                <a:ext cx="188912" cy="188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65" name="Group 3"/>
          <p:cNvGrpSpPr/>
          <p:nvPr/>
        </p:nvGrpSpPr>
        <p:grpSpPr>
          <a:xfrm>
            <a:off x="5509553" y="1780387"/>
            <a:ext cx="1143443" cy="1143443"/>
            <a:chOff x="4203359" y="2017690"/>
            <a:chExt cx="1143443" cy="1143443"/>
          </a:xfrm>
        </p:grpSpPr>
        <p:sp>
          <p:nvSpPr>
            <p:cNvPr id="166" name="Freeform 5"/>
            <p:cNvSpPr/>
            <p:nvPr/>
          </p:nvSpPr>
          <p:spPr>
            <a:xfrm>
              <a:off x="4203359" y="2017690"/>
              <a:ext cx="1143443" cy="1143443"/>
            </a:xfrm>
            <a:custGeom>
              <a:avLst/>
              <a:gdLst>
                <a:gd name="connsiteX0" fmla="*/ 0 w 1974453"/>
                <a:gd name="connsiteY0" fmla="*/ 987227 h 1974453"/>
                <a:gd name="connsiteX1" fmla="*/ 987227 w 1974453"/>
                <a:gd name="connsiteY1" fmla="*/ 0 h 1974453"/>
                <a:gd name="connsiteX2" fmla="*/ 1974454 w 1974453"/>
                <a:gd name="connsiteY2" fmla="*/ 987227 h 1974453"/>
                <a:gd name="connsiteX3" fmla="*/ 987227 w 1974453"/>
                <a:gd name="connsiteY3" fmla="*/ 1974454 h 1974453"/>
                <a:gd name="connsiteX4" fmla="*/ 0 w 1974453"/>
                <a:gd name="connsiteY4" fmla="*/ 987227 h 1974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453" h="1974453">
                  <a:moveTo>
                    <a:pt x="0" y="987227"/>
                  </a:moveTo>
                  <a:cubicBezTo>
                    <a:pt x="0" y="441997"/>
                    <a:pt x="441997" y="0"/>
                    <a:pt x="987227" y="0"/>
                  </a:cubicBezTo>
                  <a:cubicBezTo>
                    <a:pt x="1532457" y="0"/>
                    <a:pt x="1974454" y="441997"/>
                    <a:pt x="1974454" y="987227"/>
                  </a:cubicBezTo>
                  <a:cubicBezTo>
                    <a:pt x="1974454" y="1532457"/>
                    <a:pt x="1532457" y="1974454"/>
                    <a:pt x="987227" y="1974454"/>
                  </a:cubicBezTo>
                  <a:cubicBezTo>
                    <a:pt x="441997" y="1974454"/>
                    <a:pt x="0" y="1532457"/>
                    <a:pt x="0" y="987227"/>
                  </a:cubicBezTo>
                  <a:close/>
                </a:path>
              </a:pathLst>
            </a:custGeom>
            <a:solidFill>
              <a:srgbClr val="1C789F">
                <a:hueOff val="0"/>
                <a:satOff val="0"/>
                <a:lumOff val="0"/>
                <a:alphaOff val="0"/>
              </a:srgbClr>
            </a:solidFill>
            <a:ln w="12700" cap="flat" cmpd="sng" algn="ctr">
              <a:noFill/>
              <a:prstDash val="solid"/>
              <a:miter lim="800000"/>
            </a:ln>
            <a:effectLst/>
          </p:spPr>
          <p:txBody>
            <a:bodyPr spcFirstLastPara="0" vert="horz" wrap="square" lIns="345032" tIns="345032" rIns="345032" bIns="345032" numCol="1" spcCol="1270" anchor="ctr" anchorCtr="0">
              <a:noAutofit/>
            </a:bodyPr>
            <a:lstStyle/>
            <a:p>
              <a:pPr marL="0" marR="0" lvl="0" indent="0" algn="ctr" defTabSz="1955800" eaLnBrk="1" fontAlgn="auto" latinLnBrk="0" hangingPunct="1">
                <a:lnSpc>
                  <a:spcPct val="90000"/>
                </a:lnSpc>
                <a:spcBef>
                  <a:spcPct val="0"/>
                </a:spcBef>
                <a:spcAft>
                  <a:spcPct val="35000"/>
                </a:spcAft>
                <a:buClrTx/>
                <a:buSzTx/>
                <a:buFontTx/>
                <a:buNone/>
                <a:defRPr/>
              </a:pPr>
              <a:endParaRPr kumimoji="0" lang="en-US" sz="4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67" name="Group 31"/>
            <p:cNvGrpSpPr/>
            <p:nvPr/>
          </p:nvGrpSpPr>
          <p:grpSpPr>
            <a:xfrm>
              <a:off x="4520390" y="2320155"/>
              <a:ext cx="509379" cy="509379"/>
              <a:chOff x="7021513" y="5164138"/>
              <a:chExt cx="928687" cy="928687"/>
            </a:xfrm>
            <a:solidFill>
              <a:srgbClr val="FFFFFF"/>
            </a:solidFill>
          </p:grpSpPr>
          <p:sp>
            <p:nvSpPr>
              <p:cNvPr id="168" name="AutoShape 126"/>
              <p:cNvSpPr/>
              <p:nvPr/>
            </p:nvSpPr>
            <p:spPr bwMode="auto">
              <a:xfrm>
                <a:off x="7021513" y="5164138"/>
                <a:ext cx="928687" cy="928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69" name="AutoShape 127"/>
              <p:cNvSpPr/>
              <p:nvPr/>
            </p:nvSpPr>
            <p:spPr bwMode="auto">
              <a:xfrm>
                <a:off x="7397750" y="5308600"/>
                <a:ext cx="219075"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grpSp>
      <p:grpSp>
        <p:nvGrpSpPr>
          <p:cNvPr id="170" name="Group 38"/>
          <p:cNvGrpSpPr/>
          <p:nvPr/>
        </p:nvGrpSpPr>
        <p:grpSpPr>
          <a:xfrm>
            <a:off x="7339062" y="2442136"/>
            <a:ext cx="2286885" cy="2286885"/>
            <a:chOff x="6032868" y="2442136"/>
            <a:chExt cx="2286885" cy="2286885"/>
          </a:xfrm>
        </p:grpSpPr>
        <p:sp>
          <p:nvSpPr>
            <p:cNvPr id="171" name="Freeform 9"/>
            <p:cNvSpPr/>
            <p:nvPr/>
          </p:nvSpPr>
          <p:spPr>
            <a:xfrm>
              <a:off x="6032868" y="2442136"/>
              <a:ext cx="2286885" cy="2286885"/>
            </a:xfrm>
            <a:custGeom>
              <a:avLst/>
              <a:gdLst>
                <a:gd name="connsiteX0" fmla="*/ 0 w 3948906"/>
                <a:gd name="connsiteY0" fmla="*/ 1974453 h 3948906"/>
                <a:gd name="connsiteX1" fmla="*/ 1974453 w 3948906"/>
                <a:gd name="connsiteY1" fmla="*/ 0 h 3948906"/>
                <a:gd name="connsiteX2" fmla="*/ 3948906 w 3948906"/>
                <a:gd name="connsiteY2" fmla="*/ 1974453 h 3948906"/>
                <a:gd name="connsiteX3" fmla="*/ 1974453 w 3948906"/>
                <a:gd name="connsiteY3" fmla="*/ 3948906 h 3948906"/>
                <a:gd name="connsiteX4" fmla="*/ 0 w 3948906"/>
                <a:gd name="connsiteY4" fmla="*/ 1974453 h 394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8906" h="3948906">
                  <a:moveTo>
                    <a:pt x="0" y="1974453"/>
                  </a:moveTo>
                  <a:cubicBezTo>
                    <a:pt x="0" y="883993"/>
                    <a:pt x="883993" y="0"/>
                    <a:pt x="1974453" y="0"/>
                  </a:cubicBezTo>
                  <a:cubicBezTo>
                    <a:pt x="3064913" y="0"/>
                    <a:pt x="3948906" y="883993"/>
                    <a:pt x="3948906" y="1974453"/>
                  </a:cubicBezTo>
                  <a:cubicBezTo>
                    <a:pt x="3948906" y="3064913"/>
                    <a:pt x="3064913" y="3948906"/>
                    <a:pt x="1974453" y="3948906"/>
                  </a:cubicBezTo>
                  <a:cubicBezTo>
                    <a:pt x="883993" y="3948906"/>
                    <a:pt x="0" y="3064913"/>
                    <a:pt x="0" y="1974453"/>
                  </a:cubicBezTo>
                  <a:close/>
                </a:path>
              </a:pathLst>
            </a:custGeom>
            <a:solidFill>
              <a:srgbClr val="619405"/>
            </a:solidFill>
            <a:ln w="12700" cap="flat" cmpd="sng" algn="ctr">
              <a:noFill/>
              <a:prstDash val="solid"/>
              <a:miter lim="800000"/>
            </a:ln>
            <a:effectLst/>
          </p:spPr>
          <p:txBody>
            <a:bodyPr spcFirstLastPara="0" vert="horz" wrap="square" lIns="660854" tIns="660854" rIns="660854" bIns="660854" numCol="1" spcCol="1270" anchor="ctr" anchorCtr="0">
              <a:noAutofit/>
            </a:bodyPr>
            <a:lstStyle/>
            <a:p>
              <a:pPr marL="0" marR="0" lvl="0" indent="0" algn="ctr" defTabSz="2889250" eaLnBrk="1" fontAlgn="auto" latinLnBrk="0" hangingPunct="1">
                <a:lnSpc>
                  <a:spcPct val="90000"/>
                </a:lnSpc>
                <a:spcBef>
                  <a:spcPct val="0"/>
                </a:spcBef>
                <a:spcAft>
                  <a:spcPct val="35000"/>
                </a:spcAft>
                <a:buClrTx/>
                <a:buSzTx/>
                <a:buFontTx/>
                <a:buNone/>
                <a:defRPr/>
              </a:pPr>
              <a:endParaRPr kumimoji="0" lang="en-US" sz="65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72" name="Group 25"/>
            <p:cNvGrpSpPr/>
            <p:nvPr/>
          </p:nvGrpSpPr>
          <p:grpSpPr>
            <a:xfrm>
              <a:off x="6836934" y="2791944"/>
              <a:ext cx="770488" cy="770489"/>
              <a:chOff x="16432213" y="3295650"/>
              <a:chExt cx="928687" cy="928688"/>
            </a:xfrm>
            <a:solidFill>
              <a:srgbClr val="FFFFFF"/>
            </a:solidFill>
          </p:grpSpPr>
          <p:sp>
            <p:nvSpPr>
              <p:cNvPr id="174" name="AutoShape 81"/>
              <p:cNvSpPr/>
              <p:nvPr/>
            </p:nvSpPr>
            <p:spPr bwMode="auto">
              <a:xfrm>
                <a:off x="16432213" y="3295650"/>
                <a:ext cx="928687" cy="928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175" name="AutoShape 82"/>
              <p:cNvSpPr/>
              <p:nvPr/>
            </p:nvSpPr>
            <p:spPr bwMode="auto">
              <a:xfrm>
                <a:off x="16519525" y="4049713"/>
                <a:ext cx="87313" cy="87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grpSp>
        <p:sp>
          <p:nvSpPr>
            <p:cNvPr id="173" name="Rectangle 34"/>
            <p:cNvSpPr/>
            <p:nvPr/>
          </p:nvSpPr>
          <p:spPr>
            <a:xfrm>
              <a:off x="6081274" y="3663483"/>
              <a:ext cx="2238479"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权威保障</a:t>
              </a:r>
              <a:endParaRPr kumimoji="0" lang="en-US" altLang="zh-CN" sz="24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2400" b="1" kern="0">
                  <a:solidFill>
                    <a:srgbClr val="FFFFFF"/>
                  </a:solidFill>
                  <a:latin typeface="微软雅黑" panose="020B0503020204020204" pitchFamily="34" charset="-122"/>
                  <a:ea typeface="微软雅黑" panose="020B0503020204020204" pitchFamily="34" charset="-122"/>
                </a:rPr>
                <a:t>精品课程</a:t>
              </a:r>
              <a:endParaRPr kumimoji="0" lang="en-US" sz="2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6766730" y="94851"/>
            <a:ext cx="4152900" cy="837873"/>
            <a:chOff x="7324725" y="1141845"/>
            <a:chExt cx="4152900" cy="837873"/>
          </a:xfrm>
        </p:grpSpPr>
        <p:grpSp>
          <p:nvGrpSpPr>
            <p:cNvPr id="63" name="Group 16"/>
            <p:cNvGrpSpPr/>
            <p:nvPr/>
          </p:nvGrpSpPr>
          <p:grpSpPr bwMode="auto">
            <a:xfrm>
              <a:off x="7549280" y="1434639"/>
              <a:ext cx="129000" cy="207346"/>
              <a:chOff x="4441" y="3144"/>
              <a:chExt cx="215" cy="345"/>
            </a:xfrm>
          </p:grpSpPr>
          <p:sp>
            <p:nvSpPr>
              <p:cNvPr id="6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66"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4" name="矩形 63"/>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67" name="组合 66"/>
          <p:cNvGrpSpPr/>
          <p:nvPr/>
        </p:nvGrpSpPr>
        <p:grpSpPr>
          <a:xfrm>
            <a:off x="6837555" y="285317"/>
            <a:ext cx="4082075" cy="375746"/>
            <a:chOff x="4121722" y="5733166"/>
            <a:chExt cx="4082075" cy="375746"/>
          </a:xfrm>
        </p:grpSpPr>
        <p:grpSp>
          <p:nvGrpSpPr>
            <p:cNvPr id="68" name="PA_组合 14"/>
            <p:cNvGrpSpPr/>
            <p:nvPr>
              <p:custDataLst>
                <p:tags r:id="rId4"/>
              </p:custDataLst>
            </p:nvPr>
          </p:nvGrpSpPr>
          <p:grpSpPr bwMode="auto">
            <a:xfrm>
              <a:off x="4121722" y="5748912"/>
              <a:ext cx="360000" cy="360000"/>
              <a:chOff x="4350" y="3200"/>
              <a:chExt cx="600" cy="599"/>
            </a:xfrm>
          </p:grpSpPr>
          <p:sp>
            <p:nvSpPr>
              <p:cNvPr id="70"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71" name="Group 16"/>
              <p:cNvGrpSpPr/>
              <p:nvPr/>
            </p:nvGrpSpPr>
            <p:grpSpPr bwMode="auto">
              <a:xfrm>
                <a:off x="4526" y="3301"/>
                <a:ext cx="215" cy="364"/>
                <a:chOff x="4526" y="3301"/>
                <a:chExt cx="215" cy="364"/>
              </a:xfrm>
            </p:grpSpPr>
            <p:sp>
              <p:nvSpPr>
                <p:cNvPr id="72"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3"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69"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par>
                          <p:cTn id="23" fill="hold">
                            <p:stCondLst>
                              <p:cond delay="0"/>
                            </p:stCondLst>
                            <p:childTnLst>
                              <p:par>
                                <p:cTn id="24" presetID="53" presetClass="entr" presetSubtype="16" fill="hold" nodeType="afterEffect">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cBhvr>
                                        <p:cTn id="26" dur="500" fill="hold"/>
                                        <p:tgtEl>
                                          <p:spTgt spid="165"/>
                                        </p:tgtEl>
                                        <p:attrNameLst>
                                          <p:attrName>ppt_w</p:attrName>
                                        </p:attrNameLst>
                                      </p:cBhvr>
                                      <p:tavLst>
                                        <p:tav tm="0">
                                          <p:val>
                                            <p:fltVal val="0"/>
                                          </p:val>
                                        </p:tav>
                                        <p:tav tm="100000">
                                          <p:val>
                                            <p:strVal val="#ppt_w"/>
                                          </p:val>
                                        </p:tav>
                                      </p:tavLst>
                                    </p:anim>
                                    <p:anim calcmode="lin" valueType="num">
                                      <p:cBhvr>
                                        <p:cTn id="27" dur="500" fill="hold"/>
                                        <p:tgtEl>
                                          <p:spTgt spid="165"/>
                                        </p:tgtEl>
                                        <p:attrNameLst>
                                          <p:attrName>ppt_h</p:attrName>
                                        </p:attrNameLst>
                                      </p:cBhvr>
                                      <p:tavLst>
                                        <p:tav tm="0">
                                          <p:val>
                                            <p:fltVal val="0"/>
                                          </p:val>
                                        </p:tav>
                                        <p:tav tm="100000">
                                          <p:val>
                                            <p:strVal val="#ppt_h"/>
                                          </p:val>
                                        </p:tav>
                                      </p:tavLst>
                                    </p:anim>
                                    <p:animEffect transition="in" filter="fade">
                                      <p:cBhvr>
                                        <p:cTn id="28" dur="500"/>
                                        <p:tgtEl>
                                          <p:spTgt spid="165"/>
                                        </p:tgtEl>
                                      </p:cBhvr>
                                    </p:animEffect>
                                  </p:childTnLst>
                                </p:cTn>
                              </p:par>
                            </p:childTnLst>
                          </p:cTn>
                        </p:par>
                        <p:par>
                          <p:cTn id="29" fill="hold">
                            <p:stCondLst>
                              <p:cond delay="500"/>
                            </p:stCondLst>
                            <p:childTnLst>
                              <p:par>
                                <p:cTn id="30" presetID="12" presetClass="entr" presetSubtype="2" fill="hold" nodeType="afterEffect">
                                  <p:stCondLst>
                                    <p:cond delay="0"/>
                                  </p:stCondLst>
                                  <p:childTnLst>
                                    <p:set>
                                      <p:cBhvr>
                                        <p:cTn id="31" dur="1" fill="hold">
                                          <p:stCondLst>
                                            <p:cond delay="0"/>
                                          </p:stCondLst>
                                        </p:cTn>
                                        <p:tgtEl>
                                          <p:spTgt spid="142"/>
                                        </p:tgtEl>
                                        <p:attrNameLst>
                                          <p:attrName>style.visibility</p:attrName>
                                        </p:attrNameLst>
                                      </p:cBhvr>
                                      <p:to>
                                        <p:strVal val="visible"/>
                                      </p:to>
                                    </p:set>
                                    <p:anim calcmode="lin" valueType="num">
                                      <p:cBhvr additive="base">
                                        <p:cTn id="32" dur="500"/>
                                        <p:tgtEl>
                                          <p:spTgt spid="142"/>
                                        </p:tgtEl>
                                        <p:attrNameLst>
                                          <p:attrName>ppt_x</p:attrName>
                                        </p:attrNameLst>
                                      </p:cBhvr>
                                      <p:tavLst>
                                        <p:tav tm="0">
                                          <p:val>
                                            <p:strVal val="#ppt_x+#ppt_w*1.125000"/>
                                          </p:val>
                                        </p:tav>
                                        <p:tav tm="100000">
                                          <p:val>
                                            <p:strVal val="#ppt_x"/>
                                          </p:val>
                                        </p:tav>
                                      </p:tavLst>
                                    </p:anim>
                                    <p:animEffect transition="in" filter="wipe(left)">
                                      <p:cBhvr>
                                        <p:cTn id="33" dur="500"/>
                                        <p:tgtEl>
                                          <p:spTgt spid="142"/>
                                        </p:tgtEl>
                                      </p:cBhvr>
                                    </p:animEffec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160"/>
                                        </p:tgtEl>
                                        <p:attrNameLst>
                                          <p:attrName>style.visibility</p:attrName>
                                        </p:attrNameLst>
                                      </p:cBhvr>
                                      <p:to>
                                        <p:strVal val="visible"/>
                                      </p:to>
                                    </p:set>
                                    <p:anim calcmode="lin" valueType="num">
                                      <p:cBhvr>
                                        <p:cTn id="40" dur="500" fill="hold"/>
                                        <p:tgtEl>
                                          <p:spTgt spid="160"/>
                                        </p:tgtEl>
                                        <p:attrNameLst>
                                          <p:attrName>ppt_w</p:attrName>
                                        </p:attrNameLst>
                                      </p:cBhvr>
                                      <p:tavLst>
                                        <p:tav tm="0">
                                          <p:val>
                                            <p:fltVal val="0"/>
                                          </p:val>
                                        </p:tav>
                                        <p:tav tm="100000">
                                          <p:val>
                                            <p:strVal val="#ppt_w"/>
                                          </p:val>
                                        </p:tav>
                                      </p:tavLst>
                                    </p:anim>
                                    <p:anim calcmode="lin" valueType="num">
                                      <p:cBhvr>
                                        <p:cTn id="41" dur="500" fill="hold"/>
                                        <p:tgtEl>
                                          <p:spTgt spid="160"/>
                                        </p:tgtEl>
                                        <p:attrNameLst>
                                          <p:attrName>ppt_h</p:attrName>
                                        </p:attrNameLst>
                                      </p:cBhvr>
                                      <p:tavLst>
                                        <p:tav tm="0">
                                          <p:val>
                                            <p:fltVal val="0"/>
                                          </p:val>
                                        </p:tav>
                                        <p:tav tm="100000">
                                          <p:val>
                                            <p:strVal val="#ppt_h"/>
                                          </p:val>
                                        </p:tav>
                                      </p:tavLst>
                                    </p:anim>
                                    <p:animEffect transition="in" filter="fade">
                                      <p:cBhvr>
                                        <p:cTn id="42" dur="500"/>
                                        <p:tgtEl>
                                          <p:spTgt spid="160"/>
                                        </p:tgtEl>
                                      </p:cBhvr>
                                    </p:animEffect>
                                  </p:childTnLst>
                                </p:cTn>
                              </p:par>
                            </p:childTnLst>
                          </p:cTn>
                        </p:par>
                        <p:par>
                          <p:cTn id="43" fill="hold">
                            <p:stCondLst>
                              <p:cond delay="1500"/>
                            </p:stCondLst>
                            <p:childTnLst>
                              <p:par>
                                <p:cTn id="44" presetID="12" presetClass="entr" presetSubtype="2" fill="hold" nodeType="afterEffect">
                                  <p:stCondLst>
                                    <p:cond delay="0"/>
                                  </p:stCondLst>
                                  <p:childTnLst>
                                    <p:set>
                                      <p:cBhvr>
                                        <p:cTn id="45" dur="1" fill="hold">
                                          <p:stCondLst>
                                            <p:cond delay="0"/>
                                          </p:stCondLst>
                                        </p:cTn>
                                        <p:tgtEl>
                                          <p:spTgt spid="148"/>
                                        </p:tgtEl>
                                        <p:attrNameLst>
                                          <p:attrName>style.visibility</p:attrName>
                                        </p:attrNameLst>
                                      </p:cBhvr>
                                      <p:to>
                                        <p:strVal val="visible"/>
                                      </p:to>
                                    </p:set>
                                    <p:anim calcmode="lin" valueType="num">
                                      <p:cBhvr additive="base">
                                        <p:cTn id="46" dur="500"/>
                                        <p:tgtEl>
                                          <p:spTgt spid="148"/>
                                        </p:tgtEl>
                                        <p:attrNameLst>
                                          <p:attrName>ppt_x</p:attrName>
                                        </p:attrNameLst>
                                      </p:cBhvr>
                                      <p:tavLst>
                                        <p:tav tm="0">
                                          <p:val>
                                            <p:strVal val="#ppt_x+#ppt_w*1.125000"/>
                                          </p:val>
                                        </p:tav>
                                        <p:tav tm="100000">
                                          <p:val>
                                            <p:strVal val="#ppt_x"/>
                                          </p:val>
                                        </p:tav>
                                      </p:tavLst>
                                    </p:anim>
                                    <p:animEffect transition="in" filter="wipe(left)">
                                      <p:cBhvr>
                                        <p:cTn id="47" dur="500"/>
                                        <p:tgtEl>
                                          <p:spTgt spid="148"/>
                                        </p:tgtEl>
                                      </p:cBhvr>
                                    </p:animEffec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170"/>
                                        </p:tgtEl>
                                        <p:attrNameLst>
                                          <p:attrName>style.visibility</p:attrName>
                                        </p:attrNameLst>
                                      </p:cBhvr>
                                      <p:to>
                                        <p:strVal val="visible"/>
                                      </p:to>
                                    </p:set>
                                    <p:anim calcmode="lin" valueType="num">
                                      <p:cBhvr>
                                        <p:cTn id="54" dur="500" fill="hold"/>
                                        <p:tgtEl>
                                          <p:spTgt spid="170"/>
                                        </p:tgtEl>
                                        <p:attrNameLst>
                                          <p:attrName>ppt_w</p:attrName>
                                        </p:attrNameLst>
                                      </p:cBhvr>
                                      <p:tavLst>
                                        <p:tav tm="0">
                                          <p:val>
                                            <p:fltVal val="0"/>
                                          </p:val>
                                        </p:tav>
                                        <p:tav tm="100000">
                                          <p:val>
                                            <p:strVal val="#ppt_w"/>
                                          </p:val>
                                        </p:tav>
                                      </p:tavLst>
                                    </p:anim>
                                    <p:anim calcmode="lin" valueType="num">
                                      <p:cBhvr>
                                        <p:cTn id="55" dur="500" fill="hold"/>
                                        <p:tgtEl>
                                          <p:spTgt spid="170"/>
                                        </p:tgtEl>
                                        <p:attrNameLst>
                                          <p:attrName>ppt_h</p:attrName>
                                        </p:attrNameLst>
                                      </p:cBhvr>
                                      <p:tavLst>
                                        <p:tav tm="0">
                                          <p:val>
                                            <p:fltVal val="0"/>
                                          </p:val>
                                        </p:tav>
                                        <p:tav tm="100000">
                                          <p:val>
                                            <p:strVal val="#ppt_h"/>
                                          </p:val>
                                        </p:tav>
                                      </p:tavLst>
                                    </p:anim>
                                    <p:animEffect transition="in" filter="fade">
                                      <p:cBhvr>
                                        <p:cTn id="5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40" grpId="0" bldLvl="0" animBg="1"/>
      <p:bldP spid="141"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9938" cy="6865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509066" y="357926"/>
            <a:ext cx="5962956" cy="4197566"/>
          </a:xfrm>
          <a:prstGeom prst="rect">
            <a:avLst/>
          </a:prstGeom>
        </p:spPr>
      </p:pic>
      <p:pic>
        <p:nvPicPr>
          <p:cNvPr id="5" name="图片 4"/>
          <p:cNvPicPr>
            <a:picLocks noChangeAspect="1"/>
          </p:cNvPicPr>
          <p:nvPr/>
        </p:nvPicPr>
        <p:blipFill>
          <a:blip r:embed="rId2"/>
          <a:stretch>
            <a:fillRect/>
          </a:stretch>
        </p:blipFill>
        <p:spPr>
          <a:xfrm>
            <a:off x="2767955" y="4043026"/>
            <a:ext cx="6445581" cy="1955901"/>
          </a:xfrm>
          <a:prstGeom prst="rect">
            <a:avLst/>
          </a:prstGeom>
        </p:spPr>
      </p:pic>
      <p:pic>
        <p:nvPicPr>
          <p:cNvPr id="7" name="图片 6"/>
          <p:cNvPicPr>
            <a:picLocks noChangeAspect="1"/>
          </p:cNvPicPr>
          <p:nvPr/>
        </p:nvPicPr>
        <p:blipFill>
          <a:blip r:embed="rId3"/>
          <a:stretch>
            <a:fillRect/>
          </a:stretch>
        </p:blipFill>
        <p:spPr>
          <a:xfrm>
            <a:off x="1305864" y="357926"/>
            <a:ext cx="5988358" cy="3613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smtClean="0">
                <a:solidFill>
                  <a:srgbClr val="1D69A3"/>
                </a:solidFill>
                <a:latin typeface="微软雅黑" panose="020B0503020204020204" pitchFamily="34" charset="-122"/>
                <a:ea typeface="微软雅黑" panose="020B0503020204020204" pitchFamily="34" charset="-122"/>
              </a:rPr>
              <a:t>享学讲师团队</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8" name="文本框 1"/>
          <p:cNvSpPr txBox="1"/>
          <p:nvPr/>
        </p:nvSpPr>
        <p:spPr>
          <a:xfrm>
            <a:off x="327934" y="4047356"/>
            <a:ext cx="2253069"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Alvin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曾就业于三星中国研究院及小米旗下互联网公司</a:t>
            </a:r>
            <a:r>
              <a:rPr lang="zh-CN" altLang="en-US" sz="1050" dirty="0" smtClean="0">
                <a:solidFill>
                  <a:schemeClr val="tx1">
                    <a:lumMod val="75000"/>
                  </a:schemeClr>
                </a:solidFill>
                <a:latin typeface="微软雅黑" panose="020B0503020204020204" pitchFamily="34" charset="-122"/>
                <a:ea typeface="微软雅黑" panose="020B0503020204020204" pitchFamily="34" charset="-122"/>
              </a:rPr>
              <a:t>担任</a:t>
            </a:r>
            <a:r>
              <a:rPr lang="en-US" altLang="zh-CN" sz="1050" dirty="0" smtClean="0">
                <a:solidFill>
                  <a:schemeClr val="tx1">
                    <a:lumMod val="75000"/>
                  </a:schemeClr>
                </a:solidFill>
                <a:latin typeface="微软雅黑" panose="020B0503020204020204" pitchFamily="34" charset="-122"/>
                <a:ea typeface="微软雅黑" panose="020B0503020204020204" pitchFamily="34" charset="-122"/>
              </a:rPr>
              <a:t>an</a:t>
            </a:r>
            <a:r>
              <a:rPr lang="en-US" altLang="zh-CN" sz="1050" dirty="0" err="1" smtClean="0">
                <a:solidFill>
                  <a:schemeClr val="tx1">
                    <a:lumMod val="75000"/>
                  </a:schemeClr>
                </a:solidFill>
                <a:latin typeface="微软雅黑" panose="020B0503020204020204" pitchFamily="34" charset="-122"/>
                <a:ea typeface="微软雅黑" panose="020B0503020204020204" pitchFamily="34" charset="-122"/>
              </a:rPr>
              <a:t>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软件工程师及项目经理</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拥有扎实的</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C/Java </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基础，深入研究</a:t>
            </a:r>
            <a:r>
              <a:rPr lang="en-US" altLang="zh-CN" sz="1050" dirty="0">
                <a:solidFill>
                  <a:schemeClr val="tx1">
                    <a:lumMod val="75000"/>
                  </a:schemeClr>
                </a:solidFill>
                <a:latin typeface="微软雅黑" panose="020B0503020204020204" pitchFamily="34" charset="-122"/>
                <a:ea typeface="微软雅黑" panose="020B0503020204020204" pitchFamily="34" charset="-122"/>
              </a:rPr>
              <a:t>android</a:t>
            </a:r>
            <a:r>
              <a:rPr lang="zh-CN" altLang="en-US" sz="1050" dirty="0">
                <a:solidFill>
                  <a:schemeClr val="tx1">
                    <a:lumMod val="75000"/>
                  </a:schemeClr>
                </a:solidFill>
                <a:latin typeface="微软雅黑" panose="020B0503020204020204" pitchFamily="34" charset="-122"/>
                <a:ea typeface="微软雅黑" panose="020B0503020204020204" pitchFamily="34" charset="-122"/>
              </a:rPr>
              <a:t>系统多年。</a:t>
            </a:r>
            <a:endParaRPr lang="en-US" altLang="zh-CN" sz="1050" dirty="0">
              <a:solidFill>
                <a:schemeClr val="tx1">
                  <a:lumMod val="75000"/>
                </a:schemeClr>
              </a:solidFill>
              <a:latin typeface="微软雅黑" panose="020B0503020204020204" pitchFamily="34" charset="-122"/>
              <a:ea typeface="微软雅黑" panose="020B0503020204020204" pitchFamily="34" charset="-122"/>
            </a:endParaRPr>
          </a:p>
          <a:p>
            <a:pPr>
              <a:lnSpc>
                <a:spcPct val="130000"/>
              </a:lnSpc>
            </a:pPr>
            <a:r>
              <a:rPr lang="zh-CN" altLang="en-US" sz="1050" dirty="0">
                <a:solidFill>
                  <a:schemeClr val="tx1">
                    <a:lumMod val="75000"/>
                  </a:schemeClr>
                </a:solidFill>
                <a:latin typeface="微软雅黑" panose="020B0503020204020204" pitchFamily="34" charset="-122"/>
                <a:ea typeface="微软雅黑" panose="020B0503020204020204" pitchFamily="34" charset="-122"/>
              </a:rPr>
              <a:t>讲课形象生动，热情洋溢</a:t>
            </a:r>
            <a:endParaRPr lang="zh-CN" altLang="en-US" sz="10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19" name="文本框 4"/>
          <p:cNvSpPr txBox="1"/>
          <p:nvPr/>
        </p:nvSpPr>
        <p:spPr>
          <a:xfrm>
            <a:off x="3185623" y="4047356"/>
            <a:ext cx="2063032" cy="1626235"/>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Lance</a:t>
            </a: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sym typeface="+mn-ea"/>
              </a:rPr>
              <a:t>某游戏公司主程，前爱奇艺高级工程师。多年移动平台开发经验，涉猎广泛，热爱技术与研究。主要对NDK、架构与性能优化拥有深入的理解及开发经验。授课严谨负责</a:t>
            </a:r>
            <a:endPar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5"/>
          <p:cNvSpPr txBox="1"/>
          <p:nvPr/>
        </p:nvSpPr>
        <p:spPr>
          <a:xfrm>
            <a:off x="8836221" y="4047356"/>
            <a:ext cx="232709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zero</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a:t>前阿里</a:t>
            </a:r>
            <a:r>
              <a:rPr lang="en-US" altLang="zh-CN" sz="1050" dirty="0"/>
              <a:t>P7</a:t>
            </a:r>
            <a:r>
              <a:rPr lang="zh-CN" altLang="en-US" sz="1050" dirty="0"/>
              <a:t>移动架构师，曾就职于</a:t>
            </a:r>
            <a:r>
              <a:rPr lang="en-US" altLang="zh-CN" sz="1050" dirty="0"/>
              <a:t>Nubia</a:t>
            </a:r>
            <a:r>
              <a:rPr lang="zh-CN" altLang="en-US" sz="1050" dirty="0"/>
              <a:t>等一线互联网公司。有多年的项目研发经验，精通</a:t>
            </a:r>
            <a:r>
              <a:rPr lang="en-US" altLang="zh-CN" sz="1050" dirty="0"/>
              <a:t>Android </a:t>
            </a:r>
            <a:r>
              <a:rPr lang="zh-CN" altLang="en-US" sz="1050" dirty="0"/>
              <a:t>高级控件开发，性能优化，多种开源框架开发经验，热爱代码，对</a:t>
            </a:r>
            <a:r>
              <a:rPr lang="en-US" altLang="zh-CN" sz="1050" dirty="0"/>
              <a:t>Android</a:t>
            </a:r>
            <a:r>
              <a:rPr lang="zh-CN" altLang="en-US" sz="1050" dirty="0"/>
              <a:t>情有独钟，讲课生动，有激情。</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4"/>
          <p:cNvSpPr txBox="1"/>
          <p:nvPr/>
        </p:nvSpPr>
        <p:spPr>
          <a:xfrm>
            <a:off x="5901978" y="4154549"/>
            <a:ext cx="2327928" cy="1629677"/>
          </a:xfrm>
          <a:prstGeom prst="rect">
            <a:avLst/>
          </a:prstGeom>
          <a:noFill/>
        </p:spPr>
        <p:txBody>
          <a:bodyPr wrap="square" rtlCol="0" anchor="t">
            <a:spAutoFit/>
          </a:bodyPr>
          <a:lstStyle/>
          <a:p>
            <a:pPr algn="ctr">
              <a:lnSpc>
                <a:spcPct val="150000"/>
              </a:lnSpc>
            </a:pPr>
            <a:r>
              <a:rPr lang="en-US" altLang="zh-CN"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Allen</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老师</a:t>
            </a:r>
            <a:endParaRPr lang="en-US" altLang="zh-CN" sz="12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国防科技大学计算机系研究生毕业， 十余年</a:t>
            </a:r>
            <a:r>
              <a:rPr lang="en-US" altLang="zh-CN" sz="1050" dirty="0" smtClean="0">
                <a:latin typeface="微软雅黑" panose="020B0503020204020204" pitchFamily="34" charset="-122"/>
                <a:ea typeface="微软雅黑" panose="020B0503020204020204" pitchFamily="34" charset="-122"/>
                <a:cs typeface="微软雅黑" panose="020B0503020204020204" pitchFamily="34" charset="-122"/>
              </a:rPr>
              <a:t>Android </a:t>
            </a:r>
            <a:r>
              <a:rPr lang="zh-CN" altLang="en-US" sz="1050" dirty="0" smtClean="0">
                <a:latin typeface="微软雅黑" panose="020B0503020204020204" pitchFamily="34" charset="-122"/>
                <a:ea typeface="微软雅黑" panose="020B0503020204020204" pitchFamily="34" charset="-122"/>
                <a:cs typeface="微软雅黑" panose="020B0503020204020204" pitchFamily="34" charset="-122"/>
              </a:rPr>
              <a:t>及移动互联网开发经验，曾担任爱立信技术总监，华为技术总监，北电技术总监，对全栈有自己独特的见解，热爱技术，热爱互联网，实战经验非常丰富。</a:t>
            </a:r>
            <a:endParaRPr lang="zh-CN" altLang="en-US" sz="105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761355" y="1273810"/>
            <a:ext cx="2651760" cy="2207260"/>
          </a:xfrm>
          <a:prstGeom prst="rect">
            <a:avLst/>
          </a:prstGeom>
        </p:spPr>
      </p:pic>
      <p:pic>
        <p:nvPicPr>
          <p:cNvPr id="5" name="图片 4" descr="IMG_2580"/>
          <p:cNvPicPr>
            <a:picLocks noChangeAspect="1"/>
          </p:cNvPicPr>
          <p:nvPr/>
        </p:nvPicPr>
        <p:blipFill>
          <a:blip r:embed="rId4"/>
          <a:stretch>
            <a:fillRect/>
          </a:stretch>
        </p:blipFill>
        <p:spPr>
          <a:xfrm rot="16200000">
            <a:off x="3016250" y="1302385"/>
            <a:ext cx="2613660" cy="2112010"/>
          </a:xfrm>
          <a:prstGeom prst="rect">
            <a:avLst/>
          </a:prstGeom>
        </p:spPr>
      </p:pic>
      <p:pic>
        <p:nvPicPr>
          <p:cNvPr id="6" name="图片 5" descr="IMG_2547"/>
          <p:cNvPicPr>
            <a:picLocks noChangeAspect="1"/>
          </p:cNvPicPr>
          <p:nvPr/>
        </p:nvPicPr>
        <p:blipFill>
          <a:blip r:embed="rId5"/>
          <a:stretch>
            <a:fillRect/>
          </a:stretch>
        </p:blipFill>
        <p:spPr>
          <a:xfrm rot="16200000">
            <a:off x="328930" y="1263650"/>
            <a:ext cx="2602230" cy="2177415"/>
          </a:xfrm>
          <a:prstGeom prst="rect">
            <a:avLst/>
          </a:prstGeom>
        </p:spPr>
      </p:pic>
      <p:pic>
        <p:nvPicPr>
          <p:cNvPr id="7" name="图片 6" descr="IMG_2614"/>
          <p:cNvPicPr>
            <a:picLocks noChangeAspect="1"/>
          </p:cNvPicPr>
          <p:nvPr/>
        </p:nvPicPr>
        <p:blipFill>
          <a:blip r:embed="rId6"/>
          <a:stretch>
            <a:fillRect/>
          </a:stretch>
        </p:blipFill>
        <p:spPr>
          <a:xfrm rot="16200000">
            <a:off x="8547100" y="1312545"/>
            <a:ext cx="2672715" cy="2152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3704079"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怎么教？教学安排</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21" name="PA_组合 47"/>
          <p:cNvGrpSpPr/>
          <p:nvPr>
            <p:custDataLst>
              <p:tags r:id="rId3"/>
            </p:custDataLst>
          </p:nvPr>
        </p:nvGrpSpPr>
        <p:grpSpPr>
          <a:xfrm>
            <a:off x="554877" y="932724"/>
            <a:ext cx="1199456" cy="74689"/>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Calibri" panose="020F0502020204030204"/>
                <a:ea typeface="宋体" panose="02010600030101010101" pitchFamily="2" charset="-122"/>
              </a:endParaRPr>
            </a:p>
          </p:txBody>
        </p:sp>
      </p:grpSp>
      <p:sp>
        <p:nvSpPr>
          <p:cNvPr id="65" name="Shape 3386"/>
          <p:cNvSpPr/>
          <p:nvPr/>
        </p:nvSpPr>
        <p:spPr>
          <a:xfrm>
            <a:off x="8113169" y="4445008"/>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课程升级</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6" name="Shape 3387"/>
          <p:cNvSpPr/>
          <p:nvPr/>
        </p:nvSpPr>
        <p:spPr>
          <a:xfrm>
            <a:off x="8130471" y="4801409"/>
            <a:ext cx="2622873" cy="692495"/>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课程周期  </a:t>
            </a:r>
            <a:r>
              <a:rPr lang="en-US" altLang="zh-CN" sz="1800" dirty="0">
                <a:solidFill>
                  <a:srgbClr val="FF0000"/>
                </a:solidFill>
                <a:uFillTx/>
                <a:latin typeface="微软雅黑" panose="020B0503020204020204" pitchFamily="34" charset="-122"/>
                <a:ea typeface="微软雅黑" panose="020B0503020204020204" pitchFamily="34" charset="-122"/>
                <a:cs typeface="Segoe Print" panose="02000600000000000000" charset="0"/>
              </a:rPr>
              <a:t>8 </a:t>
            </a: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个月左右</a:t>
            </a:r>
            <a:endParaRPr lang="en-US" altLang="zh-CN"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zh-CN" altLang="en-US"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rPr>
              <a:t>课程持续更新，保证行业技术领先</a:t>
            </a:r>
            <a:endParaRPr sz="1200" dirty="0">
              <a:solidFill>
                <a:srgbClr val="7030A0"/>
              </a:solidFill>
              <a:uFillTx/>
              <a:latin typeface="微软雅黑" panose="020B0503020204020204" pitchFamily="34" charset="-122"/>
              <a:ea typeface="微软雅黑" panose="020B0503020204020204" pitchFamily="34" charset="-122"/>
              <a:cs typeface="Segoe Print" panose="02000600000000000000" charset="0"/>
            </a:endParaRPr>
          </a:p>
        </p:txBody>
      </p:sp>
      <p:sp>
        <p:nvSpPr>
          <p:cNvPr id="63" name="Shape 3389"/>
          <p:cNvSpPr/>
          <p:nvPr/>
        </p:nvSpPr>
        <p:spPr>
          <a:xfrm>
            <a:off x="7994445" y="2824172"/>
            <a:ext cx="2104971"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上课时间</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4" name="Shape 3390"/>
          <p:cNvSpPr/>
          <p:nvPr/>
        </p:nvSpPr>
        <p:spPr>
          <a:xfrm>
            <a:off x="7994445" y="3162757"/>
            <a:ext cx="2925185"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一周三节，周二、四、日晚上八点到十点</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行业技术大咖不定时经验分享</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46" name="Shape 3392"/>
          <p:cNvSpPr/>
          <p:nvPr/>
        </p:nvSpPr>
        <p:spPr>
          <a:xfrm>
            <a:off x="6848510" y="1666889"/>
            <a:ext cx="2104970" cy="424730"/>
          </a:xfrm>
          <a:prstGeom prst="rect">
            <a:avLst/>
          </a:prstGeom>
          <a:noFill/>
          <a:ln w="12700" cap="flat">
            <a:noFill/>
            <a:miter lim="400000"/>
          </a:ln>
          <a:effectLst/>
        </p:spPr>
        <p:txBody>
          <a:bodyPr wrap="square" lIns="45719" tIns="45719" rIns="45719" bIns="45719" numCol="1" anchor="t">
            <a:spAutoFit/>
          </a:bodyPr>
          <a:lstStyle>
            <a:lvl1pP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学习方式</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62" name="Shape 3393"/>
          <p:cNvSpPr/>
          <p:nvPr/>
        </p:nvSpPr>
        <p:spPr>
          <a:xfrm>
            <a:off x="6875942" y="1975832"/>
            <a:ext cx="3081874" cy="549059"/>
          </a:xfrm>
          <a:prstGeom prst="rect">
            <a:avLst/>
          </a:prstGeom>
          <a:noFill/>
          <a:ln w="12700" cap="flat">
            <a:noFill/>
            <a:miter lim="400000"/>
          </a:ln>
          <a:effectLst/>
        </p:spPr>
        <p:txBody>
          <a:bodyPr wrap="square" lIns="45719" tIns="45719" rIns="45719" bIns="45719" numCol="1" anchor="t">
            <a:spAutoFit/>
          </a:bodyPr>
          <a:lstStyle>
            <a:lvl1pP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课前发放预习资料，课中直播教学，课后提供视频、源码以及课件反复学习提升</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5" name="Shape 3396"/>
          <p:cNvSpPr/>
          <p:nvPr/>
        </p:nvSpPr>
        <p:spPr>
          <a:xfrm>
            <a:off x="1454469" y="4445008"/>
            <a:ext cx="225490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en-US" altLang="zh-CN" sz="2400" b="1" dirty="0">
                <a:latin typeface="微软雅黑" panose="020B0503020204020204" pitchFamily="34" charset="-122"/>
                <a:ea typeface="微软雅黑" panose="020B0503020204020204" pitchFamily="34" charset="-122"/>
                <a:cs typeface="Segoe Print" panose="02000600000000000000" charset="0"/>
              </a:rPr>
              <a:t>VIP</a:t>
            </a:r>
            <a:r>
              <a:rPr lang="zh-CN" altLang="en-US" sz="2400" b="1" dirty="0">
                <a:latin typeface="微软雅黑" panose="020B0503020204020204" pitchFamily="34" charset="-122"/>
                <a:ea typeface="微软雅黑" panose="020B0503020204020204" pitchFamily="34" charset="-122"/>
                <a:cs typeface="Segoe Print" panose="02000600000000000000" charset="0"/>
              </a:rPr>
              <a:t>班主任督学</a:t>
            </a:r>
            <a:endParaRPr lang="zh-CN" altLang="en-US" sz="2400" b="1" dirty="0">
              <a:latin typeface="微软雅黑" panose="020B0503020204020204" pitchFamily="34" charset="-122"/>
              <a:ea typeface="微软雅黑" panose="020B0503020204020204" pitchFamily="34" charset="-122"/>
              <a:cs typeface="Segoe Print" panose="02000600000000000000" charset="0"/>
            </a:endParaRPr>
          </a:p>
        </p:txBody>
      </p:sp>
      <p:sp>
        <p:nvSpPr>
          <p:cNvPr id="76" name="Shape 3397"/>
          <p:cNvSpPr/>
          <p:nvPr/>
        </p:nvSpPr>
        <p:spPr>
          <a:xfrm>
            <a:off x="1234440" y="4801408"/>
            <a:ext cx="2474929" cy="812528"/>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VIP</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专属班主任小姐姐服务</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每日课堂考勤</a:t>
            </a:r>
            <a:endPar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a:p>
            <a:pPr>
              <a:defRPr sz="1800">
                <a:solidFill>
                  <a:srgbClr val="000000"/>
                </a:solidFill>
                <a:uFillTx/>
              </a:defRPr>
            </a:pP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学习进度、作业完成情况跟踪</a:t>
            </a:r>
            <a:endParaRPr sz="1200" dirty="0">
              <a:solidFill>
                <a:srgbClr val="7030A0"/>
              </a:solidFill>
              <a:latin typeface="微软雅黑" panose="020B0503020204020204" pitchFamily="34" charset="-122"/>
              <a:ea typeface="微软雅黑" panose="020B0503020204020204" pitchFamily="34" charset="-122"/>
              <a:cs typeface="Segoe Print" panose="02000600000000000000" charset="0"/>
            </a:endParaRPr>
          </a:p>
        </p:txBody>
      </p:sp>
      <p:sp>
        <p:nvSpPr>
          <p:cNvPr id="73" name="Shape 3399"/>
          <p:cNvSpPr/>
          <p:nvPr/>
        </p:nvSpPr>
        <p:spPr>
          <a:xfrm>
            <a:off x="1154605" y="2824172"/>
            <a:ext cx="267349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实战作业</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1" name="Shape 3402"/>
          <p:cNvSpPr/>
          <p:nvPr/>
        </p:nvSpPr>
        <p:spPr>
          <a:xfrm>
            <a:off x="2869059" y="1666889"/>
            <a:ext cx="2104970" cy="424730"/>
          </a:xfrm>
          <a:prstGeom prst="rect">
            <a:avLst/>
          </a:prstGeom>
          <a:noFill/>
          <a:ln w="12700" cap="flat">
            <a:noFill/>
            <a:miter lim="400000"/>
          </a:ln>
          <a:effectLst/>
        </p:spPr>
        <p:txBody>
          <a:bodyPr wrap="square" lIns="45719" tIns="45719" rIns="45719" bIns="45719" numCol="1" anchor="t">
            <a:spAutoFit/>
          </a:bodyPr>
          <a:lstStyle>
            <a:lvl1pPr algn="r">
              <a:lnSpc>
                <a:spcPct val="90000"/>
              </a:lnSpc>
              <a:defRPr sz="1200">
                <a:solidFill>
                  <a:srgbClr val="595959"/>
                </a:solidFill>
                <a:uFill>
                  <a:solidFill>
                    <a:srgbClr val="595959"/>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rPr>
              <a:t>资深讲师服务</a:t>
            </a:r>
            <a:endParaRPr sz="2400" b="1" dirty="0">
              <a:solidFill>
                <a:srgbClr val="595959"/>
              </a:solidFill>
              <a:uFill>
                <a:solidFill>
                  <a:srgbClr val="595959"/>
                </a:solidFill>
              </a:uFill>
              <a:latin typeface="微软雅黑" panose="020B0503020204020204" pitchFamily="34" charset="-122"/>
              <a:ea typeface="微软雅黑" panose="020B0503020204020204" pitchFamily="34" charset="-122"/>
              <a:cs typeface="Segoe Print" panose="02000600000000000000" charset="0"/>
            </a:endParaRPr>
          </a:p>
        </p:txBody>
      </p:sp>
      <p:sp>
        <p:nvSpPr>
          <p:cNvPr id="72" name="Shape 3403"/>
          <p:cNvSpPr/>
          <p:nvPr/>
        </p:nvSpPr>
        <p:spPr>
          <a:xfrm>
            <a:off x="1234440" y="2013497"/>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一线互联网</a:t>
            </a:r>
            <a:r>
              <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10</a:t>
            </a: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余年移动开发大牛授课</a:t>
            </a:r>
            <a:endParaRPr lang="en-US" altLang="zh-CN"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a:p>
            <a:pPr lvl="0">
              <a:defRPr sz="1800">
                <a:solidFill>
                  <a:srgbClr val="000000"/>
                </a:solidFill>
                <a:uFillTx/>
              </a:defRPr>
            </a:pPr>
            <a:r>
              <a:rPr lang="en-US" altLang="zh-CN"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7×24</a:t>
            </a:r>
            <a:r>
              <a:rPr lang="zh-CN" altLang="en-US" sz="1200" dirty="0">
                <a:solidFill>
                  <a:srgbClr val="7030A0"/>
                </a:solidFill>
                <a:latin typeface="微软雅黑" panose="020B0503020204020204" pitchFamily="34" charset="-122"/>
                <a:ea typeface="微软雅黑" panose="020B0503020204020204" pitchFamily="34" charset="-122"/>
                <a:cs typeface="Segoe Print" panose="02000600000000000000" charset="0"/>
              </a:rPr>
              <a:t>小时答疑、职业生涯规划、职场辅导问答</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77" name="Group 3432"/>
          <p:cNvGrpSpPr/>
          <p:nvPr/>
        </p:nvGrpSpPr>
        <p:grpSpPr>
          <a:xfrm>
            <a:off x="3826755" y="2206172"/>
            <a:ext cx="4146810" cy="3067654"/>
            <a:chOff x="20978" y="26953"/>
            <a:chExt cx="3540207" cy="2583924"/>
          </a:xfrm>
        </p:grpSpPr>
        <p:sp>
          <p:nvSpPr>
            <p:cNvPr id="78" name="Shape 3406"/>
            <p:cNvSpPr/>
            <p:nvPr/>
          </p:nvSpPr>
          <p:spPr>
            <a:xfrm>
              <a:off x="137814" y="56959"/>
              <a:ext cx="3303307" cy="2553895"/>
            </a:xfrm>
            <a:custGeom>
              <a:avLst/>
              <a:gdLst/>
              <a:ahLst/>
              <a:cxnLst>
                <a:cxn ang="0">
                  <a:pos x="wd2" y="hd2"/>
                </a:cxn>
                <a:cxn ang="5400000">
                  <a:pos x="wd2" y="hd2"/>
                </a:cxn>
                <a:cxn ang="10800000">
                  <a:pos x="wd2" y="hd2"/>
                </a:cxn>
                <a:cxn ang="16200000">
                  <a:pos x="wd2" y="hd2"/>
                </a:cxn>
              </a:cxnLst>
              <a:rect l="0" t="0" r="r" b="b"/>
              <a:pathLst>
                <a:path w="19693" h="19813" extrusionOk="0">
                  <a:moveTo>
                    <a:pt x="1578" y="19771"/>
                  </a:moveTo>
                  <a:lnTo>
                    <a:pt x="1578" y="19771"/>
                  </a:lnTo>
                  <a:cubicBezTo>
                    <a:pt x="-1374" y="13828"/>
                    <a:pt x="-66" y="5897"/>
                    <a:pt x="4501" y="2055"/>
                  </a:cubicBezTo>
                  <a:cubicBezTo>
                    <a:pt x="9067" y="-1787"/>
                    <a:pt x="15163" y="-84"/>
                    <a:pt x="18115" y="5858"/>
                  </a:cubicBezTo>
                  <a:cubicBezTo>
                    <a:pt x="20226" y="10107"/>
                    <a:pt x="20218" y="15575"/>
                    <a:pt x="18094" y="19813"/>
                  </a:cubicBezTo>
                  <a:lnTo>
                    <a:pt x="14923" y="17122"/>
                  </a:lnTo>
                  <a:lnTo>
                    <a:pt x="14923" y="17122"/>
                  </a:lnTo>
                  <a:cubicBezTo>
                    <a:pt x="16751" y="13474"/>
                    <a:pt x="15961" y="8588"/>
                    <a:pt x="13157" y="6208"/>
                  </a:cubicBezTo>
                  <a:cubicBezTo>
                    <a:pt x="10353" y="3829"/>
                    <a:pt x="6599" y="4858"/>
                    <a:pt x="4770" y="8506"/>
                  </a:cubicBezTo>
                  <a:cubicBezTo>
                    <a:pt x="3463" y="11115"/>
                    <a:pt x="3458" y="14481"/>
                    <a:pt x="4757" y="17096"/>
                  </a:cubicBezTo>
                  <a:close/>
                </a:path>
              </a:pathLst>
            </a:cu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79" name="Shape 3407"/>
            <p:cNvSpPr/>
            <p:nvPr/>
          </p:nvSpPr>
          <p:spPr>
            <a:xfrm>
              <a:off x="150249" y="56987"/>
              <a:ext cx="3291040" cy="2553866"/>
            </a:xfrm>
            <a:custGeom>
              <a:avLst/>
              <a:gdLst/>
              <a:ahLst/>
              <a:cxnLst>
                <a:cxn ang="0">
                  <a:pos x="wd2" y="hd2"/>
                </a:cxn>
                <a:cxn ang="5400000">
                  <a:pos x="wd2" y="hd2"/>
                </a:cxn>
                <a:cxn ang="10800000">
                  <a:pos x="wd2" y="hd2"/>
                </a:cxn>
                <a:cxn ang="16200000">
                  <a:pos x="wd2" y="hd2"/>
                </a:cxn>
              </a:cxnLst>
              <a:rect l="0" t="0" r="r" b="b"/>
              <a:pathLst>
                <a:path w="20973" h="20798" extrusionOk="0">
                  <a:moveTo>
                    <a:pt x="0" y="11817"/>
                  </a:moveTo>
                  <a:lnTo>
                    <a:pt x="0" y="11817"/>
                  </a:lnTo>
                  <a:cubicBezTo>
                    <a:pt x="706" y="4443"/>
                    <a:pt x="5956" y="-802"/>
                    <a:pt x="11726" y="101"/>
                  </a:cubicBezTo>
                  <a:cubicBezTo>
                    <a:pt x="17495" y="1003"/>
                    <a:pt x="21600" y="7712"/>
                    <a:pt x="20894" y="15085"/>
                  </a:cubicBezTo>
                  <a:cubicBezTo>
                    <a:pt x="20698" y="17124"/>
                    <a:pt x="20141" y="19078"/>
                    <a:pt x="19263" y="20798"/>
                  </a:cubicBezTo>
                  <a:lnTo>
                    <a:pt x="15873" y="17973"/>
                  </a:lnTo>
                  <a:lnTo>
                    <a:pt x="15873" y="17973"/>
                  </a:lnTo>
                  <a:cubicBezTo>
                    <a:pt x="17828" y="14143"/>
                    <a:pt x="16983" y="9014"/>
                    <a:pt x="13986" y="6516"/>
                  </a:cubicBezTo>
                  <a:cubicBezTo>
                    <a:pt x="10989" y="4019"/>
                    <a:pt x="6975" y="5099"/>
                    <a:pt x="5020" y="8929"/>
                  </a:cubicBezTo>
                  <a:cubicBezTo>
                    <a:pt x="4480" y="9987"/>
                    <a:pt x="4137" y="11190"/>
                    <a:pt x="4016" y="12445"/>
                  </a:cubicBezTo>
                  <a:close/>
                </a:path>
              </a:pathLst>
            </a:cu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0" name="Shape 3408"/>
            <p:cNvSpPr/>
            <p:nvPr/>
          </p:nvSpPr>
          <p:spPr>
            <a:xfrm>
              <a:off x="699827" y="57135"/>
              <a:ext cx="2741305" cy="2553718"/>
            </a:xfrm>
            <a:custGeom>
              <a:avLst/>
              <a:gdLst/>
              <a:ahLst/>
              <a:cxnLst>
                <a:cxn ang="0">
                  <a:pos x="wd2" y="hd2"/>
                </a:cxn>
                <a:cxn ang="5400000">
                  <a:pos x="wd2" y="hd2"/>
                </a:cxn>
                <a:cxn ang="10800000">
                  <a:pos x="wd2" y="hd2"/>
                </a:cxn>
                <a:cxn ang="16200000">
                  <a:pos x="wd2" y="hd2"/>
                </a:cxn>
              </a:cxnLst>
              <a:rect l="0" t="0" r="r" b="b"/>
              <a:pathLst>
                <a:path w="20575" h="20095" extrusionOk="0">
                  <a:moveTo>
                    <a:pt x="0" y="3231"/>
                  </a:moveTo>
                  <a:lnTo>
                    <a:pt x="0" y="3231"/>
                  </a:lnTo>
                  <a:cubicBezTo>
                    <a:pt x="5144" y="-1505"/>
                    <a:pt x="12976" y="-972"/>
                    <a:pt x="17493" y="4421"/>
                  </a:cubicBezTo>
                  <a:cubicBezTo>
                    <a:pt x="21163" y="8803"/>
                    <a:pt x="21600" y="15211"/>
                    <a:pt x="18562" y="20095"/>
                  </a:cubicBezTo>
                  <a:lnTo>
                    <a:pt x="14570" y="17366"/>
                  </a:lnTo>
                  <a:lnTo>
                    <a:pt x="14570" y="17366"/>
                  </a:lnTo>
                  <a:cubicBezTo>
                    <a:pt x="16872" y="13665"/>
                    <a:pt x="15877" y="8709"/>
                    <a:pt x="12347" y="6296"/>
                  </a:cubicBezTo>
                  <a:cubicBezTo>
                    <a:pt x="9479" y="4335"/>
                    <a:pt x="5717" y="4617"/>
                    <a:pt x="3144" y="6985"/>
                  </a:cubicBezTo>
                  <a:close/>
                </a:path>
              </a:pathLst>
            </a:cu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1" name="Shape 3409"/>
            <p:cNvSpPr/>
            <p:nvPr/>
          </p:nvSpPr>
          <p:spPr>
            <a:xfrm>
              <a:off x="1789566" y="57180"/>
              <a:ext cx="1660387" cy="2553697"/>
            </a:xfrm>
            <a:custGeom>
              <a:avLst/>
              <a:gdLst/>
              <a:ahLst/>
              <a:cxnLst>
                <a:cxn ang="0">
                  <a:pos x="wd2" y="hd2"/>
                </a:cxn>
                <a:cxn ang="5400000">
                  <a:pos x="wd2" y="hd2"/>
                </a:cxn>
                <a:cxn ang="10800000">
                  <a:pos x="wd2" y="hd2"/>
                </a:cxn>
                <a:cxn ang="16200000">
                  <a:pos x="wd2" y="hd2"/>
                </a:cxn>
              </a:cxnLst>
              <a:rect l="0" t="0" r="r" b="b"/>
              <a:pathLst>
                <a:path w="21600" h="21600" extrusionOk="0">
                  <a:moveTo>
                    <a:pt x="115" y="0"/>
                  </a:moveTo>
                  <a:cubicBezTo>
                    <a:pt x="11981" y="0"/>
                    <a:pt x="21600" y="6254"/>
                    <a:pt x="21600" y="13969"/>
                  </a:cubicBezTo>
                  <a:cubicBezTo>
                    <a:pt x="21600" y="16679"/>
                    <a:pt x="20388" y="19330"/>
                    <a:pt x="18111" y="21600"/>
                  </a:cubicBezTo>
                  <a:lnTo>
                    <a:pt x="11078" y="18666"/>
                  </a:lnTo>
                  <a:lnTo>
                    <a:pt x="11078" y="18666"/>
                  </a:lnTo>
                  <a:cubicBezTo>
                    <a:pt x="15067" y="14688"/>
                    <a:pt x="13342" y="9361"/>
                    <a:pt x="7224" y="6767"/>
                  </a:cubicBezTo>
                  <a:cubicBezTo>
                    <a:pt x="5075" y="5856"/>
                    <a:pt x="2565" y="5370"/>
                    <a:pt x="0" y="5370"/>
                  </a:cubicBezTo>
                  <a:close/>
                </a:path>
              </a:pathLst>
            </a:cu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2" name="Shape 3410"/>
            <p:cNvSpPr/>
            <p:nvPr/>
          </p:nvSpPr>
          <p:spPr>
            <a:xfrm>
              <a:off x="2475297" y="489463"/>
              <a:ext cx="965873" cy="2121391"/>
            </a:xfrm>
            <a:custGeom>
              <a:avLst/>
              <a:gdLst/>
              <a:ahLst/>
              <a:cxnLst>
                <a:cxn ang="0">
                  <a:pos x="wd2" y="hd2"/>
                </a:cxn>
                <a:cxn ang="5400000">
                  <a:pos x="wd2" y="hd2"/>
                </a:cxn>
                <a:cxn ang="10800000">
                  <a:pos x="wd2" y="hd2"/>
                </a:cxn>
                <a:cxn ang="16200000">
                  <a:pos x="wd2" y="hd2"/>
                </a:cxn>
              </a:cxnLst>
              <a:rect l="0" t="0" r="r" b="b"/>
              <a:pathLst>
                <a:path w="18308" h="21600" extrusionOk="0">
                  <a:moveTo>
                    <a:pt x="8118" y="0"/>
                  </a:moveTo>
                  <a:lnTo>
                    <a:pt x="8118" y="0"/>
                  </a:lnTo>
                  <a:cubicBezTo>
                    <a:pt x="19439" y="5556"/>
                    <a:pt x="21600" y="14700"/>
                    <a:pt x="13224" y="21600"/>
                  </a:cubicBezTo>
                  <a:lnTo>
                    <a:pt x="3143" y="18068"/>
                  </a:lnTo>
                  <a:lnTo>
                    <a:pt x="3143" y="18068"/>
                  </a:lnTo>
                  <a:cubicBezTo>
                    <a:pt x="8299" y="13821"/>
                    <a:pt x="6968" y="8193"/>
                    <a:pt x="0" y="4773"/>
                  </a:cubicBezTo>
                  <a:close/>
                </a:path>
              </a:pathLst>
            </a:cu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3" name="Shape 3411"/>
            <p:cNvSpPr/>
            <p:nvPr/>
          </p:nvSpPr>
          <p:spPr>
            <a:xfrm>
              <a:off x="2641098" y="1493612"/>
              <a:ext cx="800027" cy="1117242"/>
            </a:xfrm>
            <a:custGeom>
              <a:avLst/>
              <a:gdLst/>
              <a:ahLst/>
              <a:cxnLst>
                <a:cxn ang="0">
                  <a:pos x="wd2" y="hd2"/>
                </a:cxn>
                <a:cxn ang="5400000">
                  <a:pos x="wd2" y="hd2"/>
                </a:cxn>
                <a:cxn ang="10800000">
                  <a:pos x="wd2" y="hd2"/>
                </a:cxn>
                <a:cxn ang="16200000">
                  <a:pos x="wd2" y="hd2"/>
                </a:cxn>
              </a:cxnLst>
              <a:rect l="0" t="0" r="r" b="b"/>
              <a:pathLst>
                <a:path w="20639" h="21600" extrusionOk="0">
                  <a:moveTo>
                    <a:pt x="20276" y="0"/>
                  </a:moveTo>
                  <a:lnTo>
                    <a:pt x="20276" y="0"/>
                  </a:lnTo>
                  <a:cubicBezTo>
                    <a:pt x="21600" y="7556"/>
                    <a:pt x="19275" y="15217"/>
                    <a:pt x="13721" y="21600"/>
                  </a:cubicBezTo>
                  <a:lnTo>
                    <a:pt x="0" y="14894"/>
                  </a:lnTo>
                  <a:lnTo>
                    <a:pt x="0" y="14894"/>
                  </a:lnTo>
                  <a:cubicBezTo>
                    <a:pt x="3419" y="10965"/>
                    <a:pt x="4850" y="6250"/>
                    <a:pt x="4035" y="1599"/>
                  </a:cubicBezTo>
                  <a:close/>
                </a:path>
              </a:pathLst>
            </a:cu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4" name="Shape 3412"/>
            <p:cNvSpPr/>
            <p:nvPr/>
          </p:nvSpPr>
          <p:spPr>
            <a:xfrm rot="6387854">
              <a:off x="3427365" y="2064756"/>
              <a:ext cx="143733" cy="123907"/>
            </a:xfrm>
            <a:prstGeom prst="triangle">
              <a:avLst/>
            </a:prstGeom>
            <a:solidFill>
              <a:srgbClr val="CD4E3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5" name="Shape 3413"/>
            <p:cNvSpPr/>
            <p:nvPr/>
          </p:nvSpPr>
          <p:spPr>
            <a:xfrm rot="15212146" flipH="1">
              <a:off x="11065" y="2064757"/>
              <a:ext cx="143733" cy="123907"/>
            </a:xfrm>
            <a:prstGeom prst="triangle">
              <a:avLst/>
            </a:prstGeom>
            <a:solidFill>
              <a:srgbClr val="03AE9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6" name="Shape 3414"/>
            <p:cNvSpPr/>
            <p:nvPr/>
          </p:nvSpPr>
          <p:spPr>
            <a:xfrm rot="3806845">
              <a:off x="3283194" y="831125"/>
              <a:ext cx="143733" cy="123907"/>
            </a:xfrm>
            <a:prstGeom prst="triangle">
              <a:avLst/>
            </a:prstGeom>
            <a:solidFill>
              <a:srgbClr val="3A5063"/>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7" name="Shape 3415"/>
            <p:cNvSpPr/>
            <p:nvPr/>
          </p:nvSpPr>
          <p:spPr>
            <a:xfrm rot="17793155" flipH="1">
              <a:off x="175201" y="831125"/>
              <a:ext cx="143733" cy="123907"/>
            </a:xfrm>
            <a:prstGeom prst="triangle">
              <a:avLst/>
            </a:prstGeom>
            <a:solidFill>
              <a:srgbClr val="3194C6"/>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8" name="Shape 3416"/>
            <p:cNvSpPr/>
            <p:nvPr/>
          </p:nvSpPr>
          <p:spPr>
            <a:xfrm rot="1344357">
              <a:off x="2419595" y="26953"/>
              <a:ext cx="143733" cy="123907"/>
            </a:xfrm>
            <a:prstGeom prst="triangle">
              <a:avLst/>
            </a:prstGeom>
            <a:solidFill>
              <a:srgbClr val="F7AC12"/>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sp>
          <p:nvSpPr>
            <p:cNvPr id="89" name="Shape 3417"/>
            <p:cNvSpPr/>
            <p:nvPr/>
          </p:nvSpPr>
          <p:spPr>
            <a:xfrm rot="20255643" flipH="1">
              <a:off x="1054345" y="26954"/>
              <a:ext cx="143733" cy="123907"/>
            </a:xfrm>
            <a:prstGeom prst="triangle">
              <a:avLst/>
            </a:prstGeom>
            <a:solidFill>
              <a:srgbClr val="A5C067"/>
            </a:solidFill>
            <a:ln w="12700" cap="flat">
              <a:noFill/>
              <a:miter lim="400000"/>
            </a:ln>
            <a:effectLst/>
          </p:spPr>
          <p:txBody>
            <a:bodyPr wrap="square" lIns="0" tIns="0" rIns="0" bIns="0" numCol="1" anchor="ctr">
              <a:noAutofit/>
            </a:bodyPr>
            <a:lstStyle/>
            <a:p>
              <a:pPr lvl="0" algn="ctr"/>
              <a:endParaRPr sz="3600">
                <a:latin typeface="微软雅黑" panose="020B0503020204020204" pitchFamily="34" charset="-122"/>
                <a:ea typeface="微软雅黑" panose="020B0503020204020204" pitchFamily="34" charset="-122"/>
              </a:endParaRPr>
            </a:p>
          </p:txBody>
        </p:sp>
        <p:grpSp>
          <p:nvGrpSpPr>
            <p:cNvPr id="90" name="Group 3421"/>
            <p:cNvGrpSpPr/>
            <p:nvPr/>
          </p:nvGrpSpPr>
          <p:grpSpPr>
            <a:xfrm>
              <a:off x="2970543" y="1882781"/>
              <a:ext cx="231776" cy="231776"/>
              <a:chOff x="0" y="0"/>
              <a:chExt cx="231774" cy="231774"/>
            </a:xfrm>
          </p:grpSpPr>
          <p:sp>
            <p:nvSpPr>
              <p:cNvPr id="101" name="Shape 3418"/>
              <p:cNvSpPr/>
              <p:nvPr/>
            </p:nvSpPr>
            <p:spPr>
              <a:xfrm>
                <a:off x="35720" y="148078"/>
                <a:ext cx="73876" cy="83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2" name="Shape 3419"/>
              <p:cNvSpPr/>
              <p:nvPr/>
            </p:nvSpPr>
            <p:spPr>
              <a:xfrm>
                <a:off x="71440" y="0"/>
                <a:ext cx="160335" cy="175844"/>
              </a:xfrm>
              <a:custGeom>
                <a:avLst/>
                <a:gdLst/>
                <a:ahLst/>
                <a:cxnLst>
                  <a:cxn ang="0">
                    <a:pos x="wd2" y="hd2"/>
                  </a:cxn>
                  <a:cxn ang="5400000">
                    <a:pos x="wd2" y="hd2"/>
                  </a:cxn>
                  <a:cxn ang="10800000">
                    <a:pos x="wd2" y="hd2"/>
                  </a:cxn>
                  <a:cxn ang="16200000">
                    <a:pos x="wd2" y="hd2"/>
                  </a:cxn>
                </a:cxnLst>
                <a:rect l="0" t="0" r="r" b="b"/>
                <a:pathLst>
                  <a:path w="21600" h="21600" extrusionOk="0">
                    <a:moveTo>
                      <a:pt x="0" y="15750"/>
                    </a:moveTo>
                    <a:cubicBezTo>
                      <a:pt x="8522" y="16492"/>
                      <a:pt x="20175" y="20356"/>
                      <a:pt x="21600" y="21600"/>
                    </a:cubicBezTo>
                    <a:lnTo>
                      <a:pt x="21600" y="0"/>
                    </a:lnTo>
                    <a:cubicBezTo>
                      <a:pt x="19877" y="1348"/>
                      <a:pt x="8354" y="5075"/>
                      <a:pt x="0" y="5783"/>
                    </a:cubicBezTo>
                    <a:lnTo>
                      <a:pt x="0" y="1575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3" name="Shape 3420"/>
              <p:cNvSpPr/>
              <p:nvPr/>
            </p:nvSpPr>
            <p:spPr>
              <a:xfrm>
                <a:off x="0" y="48286"/>
                <a:ext cx="46274" cy="784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cubicBezTo>
                      <a:pt x="4123" y="761"/>
                      <a:pt x="0" y="7019"/>
                      <a:pt x="0" y="10870"/>
                    </a:cubicBezTo>
                    <a:cubicBezTo>
                      <a:pt x="0" y="15025"/>
                      <a:pt x="3935" y="20934"/>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1" name="Group 3424"/>
            <p:cNvGrpSpPr/>
            <p:nvPr/>
          </p:nvGrpSpPr>
          <p:grpSpPr>
            <a:xfrm>
              <a:off x="1223715" y="377354"/>
              <a:ext cx="1786561" cy="648126"/>
              <a:chOff x="-1626221" y="-545857"/>
              <a:chExt cx="1786545" cy="648123"/>
            </a:xfrm>
          </p:grpSpPr>
          <p:sp>
            <p:nvSpPr>
              <p:cNvPr id="99" name="Shape 3422"/>
              <p:cNvSpPr/>
              <p:nvPr/>
            </p:nvSpPr>
            <p:spPr>
              <a:xfrm>
                <a:off x="151843" y="99090"/>
                <a:ext cx="8481" cy="31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007" y="16818"/>
                      <a:pt x="8457" y="9069"/>
                      <a:pt x="0" y="0"/>
                    </a:cubicBezTo>
                    <a:cubicBezTo>
                      <a:pt x="6420" y="10388"/>
                      <a:pt x="13700" y="17478"/>
                      <a:pt x="21600" y="2160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100" name="Shape 3423"/>
              <p:cNvSpPr/>
              <p:nvPr/>
            </p:nvSpPr>
            <p:spPr>
              <a:xfrm>
                <a:off x="-1626221" y="-545857"/>
                <a:ext cx="230192" cy="233362"/>
              </a:xfrm>
              <a:custGeom>
                <a:avLst/>
                <a:gdLst/>
                <a:ahLst/>
                <a:cxnLst>
                  <a:cxn ang="0">
                    <a:pos x="wd2" y="hd2"/>
                  </a:cxn>
                  <a:cxn ang="5400000">
                    <a:pos x="wd2" y="hd2"/>
                  </a:cxn>
                  <a:cxn ang="10800000">
                    <a:pos x="wd2" y="hd2"/>
                  </a:cxn>
                  <a:cxn ang="16200000">
                    <a:pos x="wd2" y="hd2"/>
                  </a:cxn>
                </a:cxnLst>
                <a:rect l="0" t="0" r="r" b="b"/>
                <a:pathLst>
                  <a:path w="20024" h="21059" extrusionOk="0">
                    <a:moveTo>
                      <a:pt x="14769" y="15886"/>
                    </a:moveTo>
                    <a:lnTo>
                      <a:pt x="14493" y="15660"/>
                    </a:lnTo>
                    <a:lnTo>
                      <a:pt x="14788" y="15467"/>
                    </a:lnTo>
                    <a:lnTo>
                      <a:pt x="14936" y="15456"/>
                    </a:lnTo>
                    <a:cubicBezTo>
                      <a:pt x="15071" y="15448"/>
                      <a:pt x="17233" y="15305"/>
                      <a:pt x="18271" y="15227"/>
                    </a:cubicBezTo>
                    <a:cubicBezTo>
                      <a:pt x="19519" y="14334"/>
                      <a:pt x="19268" y="13379"/>
                      <a:pt x="18975" y="12855"/>
                    </a:cubicBezTo>
                    <a:cubicBezTo>
                      <a:pt x="18898" y="12856"/>
                      <a:pt x="18811" y="12857"/>
                      <a:pt x="18699" y="12858"/>
                    </a:cubicBezTo>
                    <a:lnTo>
                      <a:pt x="18682" y="12858"/>
                    </a:lnTo>
                    <a:cubicBezTo>
                      <a:pt x="18319" y="12856"/>
                      <a:pt x="15012" y="12701"/>
                      <a:pt x="14844" y="12694"/>
                    </a:cubicBezTo>
                    <a:lnTo>
                      <a:pt x="14678" y="12685"/>
                    </a:lnTo>
                    <a:lnTo>
                      <a:pt x="14386" y="12463"/>
                    </a:lnTo>
                    <a:lnTo>
                      <a:pt x="14656" y="12254"/>
                    </a:lnTo>
                    <a:lnTo>
                      <a:pt x="14818" y="12242"/>
                    </a:lnTo>
                    <a:cubicBezTo>
                      <a:pt x="14990" y="12229"/>
                      <a:pt x="18422" y="11964"/>
                      <a:pt x="18704" y="11959"/>
                    </a:cubicBezTo>
                    <a:cubicBezTo>
                      <a:pt x="19123" y="11953"/>
                      <a:pt x="19273" y="11951"/>
                      <a:pt x="19311" y="11951"/>
                    </a:cubicBezTo>
                    <a:cubicBezTo>
                      <a:pt x="19311" y="11951"/>
                      <a:pt x="19312" y="11951"/>
                      <a:pt x="19312" y="11951"/>
                    </a:cubicBezTo>
                    <a:cubicBezTo>
                      <a:pt x="19991" y="11309"/>
                      <a:pt x="20387" y="10507"/>
                      <a:pt x="19554" y="9691"/>
                    </a:cubicBezTo>
                    <a:cubicBezTo>
                      <a:pt x="18782" y="8935"/>
                      <a:pt x="15840" y="9089"/>
                      <a:pt x="13784" y="9056"/>
                    </a:cubicBezTo>
                    <a:cubicBezTo>
                      <a:pt x="13757" y="9057"/>
                      <a:pt x="13732" y="9057"/>
                      <a:pt x="13702" y="9057"/>
                    </a:cubicBezTo>
                    <a:lnTo>
                      <a:pt x="13698" y="9059"/>
                    </a:lnTo>
                    <a:cubicBezTo>
                      <a:pt x="13649" y="9059"/>
                      <a:pt x="14137" y="9054"/>
                      <a:pt x="13988" y="9048"/>
                    </a:cubicBezTo>
                    <a:cubicBezTo>
                      <a:pt x="13710" y="9040"/>
                      <a:pt x="13453" y="9028"/>
                      <a:pt x="13226" y="9009"/>
                    </a:cubicBezTo>
                    <a:cubicBezTo>
                      <a:pt x="12251" y="8958"/>
                      <a:pt x="10497" y="8968"/>
                      <a:pt x="10398" y="8964"/>
                    </a:cubicBezTo>
                    <a:lnTo>
                      <a:pt x="10343" y="8961"/>
                    </a:lnTo>
                    <a:lnTo>
                      <a:pt x="10040" y="8818"/>
                    </a:lnTo>
                    <a:lnTo>
                      <a:pt x="10340" y="8761"/>
                    </a:lnTo>
                    <a:lnTo>
                      <a:pt x="10392" y="8756"/>
                    </a:lnTo>
                    <a:cubicBezTo>
                      <a:pt x="10458" y="8750"/>
                      <a:pt x="10646" y="8743"/>
                      <a:pt x="11319" y="8672"/>
                    </a:cubicBezTo>
                    <a:cubicBezTo>
                      <a:pt x="10380" y="6546"/>
                      <a:pt x="12015" y="5309"/>
                      <a:pt x="12293" y="4218"/>
                    </a:cubicBezTo>
                    <a:cubicBezTo>
                      <a:pt x="13281" y="346"/>
                      <a:pt x="11306" y="0"/>
                      <a:pt x="11306" y="0"/>
                    </a:cubicBezTo>
                    <a:cubicBezTo>
                      <a:pt x="11306" y="0"/>
                      <a:pt x="6375" y="6964"/>
                      <a:pt x="5882" y="9217"/>
                    </a:cubicBezTo>
                    <a:cubicBezTo>
                      <a:pt x="5540" y="10780"/>
                      <a:pt x="3524" y="10650"/>
                      <a:pt x="2827" y="10619"/>
                    </a:cubicBezTo>
                    <a:cubicBezTo>
                      <a:pt x="-538" y="10467"/>
                      <a:pt x="-1213" y="19295"/>
                      <a:pt x="2526" y="20068"/>
                    </a:cubicBezTo>
                    <a:cubicBezTo>
                      <a:pt x="3273" y="20222"/>
                      <a:pt x="4127" y="19355"/>
                      <a:pt x="5727" y="20057"/>
                    </a:cubicBezTo>
                    <a:cubicBezTo>
                      <a:pt x="9239" y="21600"/>
                      <a:pt x="12279" y="20917"/>
                      <a:pt x="15069" y="20857"/>
                    </a:cubicBezTo>
                    <a:cubicBezTo>
                      <a:pt x="16961" y="20816"/>
                      <a:pt x="16824" y="19393"/>
                      <a:pt x="16651" y="18696"/>
                    </a:cubicBezTo>
                    <a:cubicBezTo>
                      <a:pt x="15741" y="18643"/>
                      <a:pt x="14834" y="18622"/>
                      <a:pt x="14748" y="18618"/>
                    </a:cubicBezTo>
                    <a:lnTo>
                      <a:pt x="14581" y="18611"/>
                    </a:lnTo>
                    <a:lnTo>
                      <a:pt x="14288" y="18403"/>
                    </a:lnTo>
                    <a:lnTo>
                      <a:pt x="14572" y="18191"/>
                    </a:lnTo>
                    <a:lnTo>
                      <a:pt x="14734" y="18179"/>
                    </a:lnTo>
                    <a:cubicBezTo>
                      <a:pt x="14837" y="18172"/>
                      <a:pt x="16113" y="18101"/>
                      <a:pt x="17172" y="18012"/>
                    </a:cubicBezTo>
                    <a:cubicBezTo>
                      <a:pt x="18121" y="17273"/>
                      <a:pt x="17881" y="16561"/>
                      <a:pt x="17661" y="16030"/>
                    </a:cubicBezTo>
                    <a:cubicBezTo>
                      <a:pt x="16564" y="15964"/>
                      <a:pt x="15065" y="15902"/>
                      <a:pt x="14953" y="15897"/>
                    </a:cubicBezTo>
                    <a:lnTo>
                      <a:pt x="14769" y="15886"/>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grpSp>
          <p:nvGrpSpPr>
            <p:cNvPr id="92" name="Group 3428"/>
            <p:cNvGrpSpPr/>
            <p:nvPr/>
          </p:nvGrpSpPr>
          <p:grpSpPr>
            <a:xfrm>
              <a:off x="2238215" y="377356"/>
              <a:ext cx="150179" cy="254953"/>
              <a:chOff x="0" y="0"/>
              <a:chExt cx="150178" cy="254952"/>
            </a:xfrm>
          </p:grpSpPr>
          <p:sp>
            <p:nvSpPr>
              <p:cNvPr id="96" name="Shape 3425"/>
              <p:cNvSpPr/>
              <p:nvPr/>
            </p:nvSpPr>
            <p:spPr>
              <a:xfrm>
                <a:off x="-1" y="-1"/>
                <a:ext cx="150180" cy="204676"/>
              </a:xfrm>
              <a:custGeom>
                <a:avLst/>
                <a:gdLst/>
                <a:ahLst/>
                <a:cxnLst>
                  <a:cxn ang="0">
                    <a:pos x="wd2" y="hd2"/>
                  </a:cxn>
                  <a:cxn ang="5400000">
                    <a:pos x="wd2" y="hd2"/>
                  </a:cxn>
                  <a:cxn ang="10800000">
                    <a:pos x="wd2" y="hd2"/>
                  </a:cxn>
                  <a:cxn ang="16200000">
                    <a:pos x="wd2" y="hd2"/>
                  </a:cxn>
                </a:cxnLst>
                <a:rect l="0" t="0" r="r" b="b"/>
                <a:pathLst>
                  <a:path w="21599" h="21600" extrusionOk="0">
                    <a:moveTo>
                      <a:pt x="10934" y="0"/>
                    </a:moveTo>
                    <a:cubicBezTo>
                      <a:pt x="10847" y="0"/>
                      <a:pt x="10801" y="2"/>
                      <a:pt x="10801" y="2"/>
                    </a:cubicBezTo>
                    <a:cubicBezTo>
                      <a:pt x="10801" y="2"/>
                      <a:pt x="10754" y="0"/>
                      <a:pt x="10668" y="0"/>
                    </a:cubicBezTo>
                    <a:cubicBezTo>
                      <a:pt x="9432" y="0"/>
                      <a:pt x="0" y="285"/>
                      <a:pt x="0" y="8964"/>
                    </a:cubicBezTo>
                    <a:cubicBezTo>
                      <a:pt x="0" y="12780"/>
                      <a:pt x="6319" y="19737"/>
                      <a:pt x="6319" y="21600"/>
                    </a:cubicBezTo>
                    <a:lnTo>
                      <a:pt x="15323" y="21600"/>
                    </a:lnTo>
                    <a:cubicBezTo>
                      <a:pt x="15323" y="19737"/>
                      <a:pt x="21599" y="12780"/>
                      <a:pt x="21599" y="8964"/>
                    </a:cubicBezTo>
                    <a:cubicBezTo>
                      <a:pt x="21600" y="284"/>
                      <a:pt x="12168" y="0"/>
                      <a:pt x="10934" y="0"/>
                    </a:cubicBezTo>
                    <a:close/>
                    <a:moveTo>
                      <a:pt x="13355" y="19728"/>
                    </a:moveTo>
                    <a:lnTo>
                      <a:pt x="12362" y="19728"/>
                    </a:lnTo>
                    <a:lnTo>
                      <a:pt x="12362" y="14897"/>
                    </a:lnTo>
                    <a:lnTo>
                      <a:pt x="9324" y="14897"/>
                    </a:lnTo>
                    <a:lnTo>
                      <a:pt x="9324" y="19728"/>
                    </a:lnTo>
                    <a:lnTo>
                      <a:pt x="8285" y="19728"/>
                    </a:lnTo>
                    <a:cubicBezTo>
                      <a:pt x="7853" y="18884"/>
                      <a:pt x="7181" y="17845"/>
                      <a:pt x="6279" y="16473"/>
                    </a:cubicBezTo>
                    <a:cubicBezTo>
                      <a:pt x="4701" y="14071"/>
                      <a:pt x="2542" y="10782"/>
                      <a:pt x="2542" y="8964"/>
                    </a:cubicBezTo>
                    <a:cubicBezTo>
                      <a:pt x="2542" y="6006"/>
                      <a:pt x="3778" y="3937"/>
                      <a:pt x="6217" y="2815"/>
                    </a:cubicBezTo>
                    <a:cubicBezTo>
                      <a:pt x="8209" y="1899"/>
                      <a:pt x="10422" y="1872"/>
                      <a:pt x="10668" y="1872"/>
                    </a:cubicBezTo>
                    <a:lnTo>
                      <a:pt x="10696" y="1872"/>
                    </a:lnTo>
                    <a:lnTo>
                      <a:pt x="10783" y="1875"/>
                    </a:lnTo>
                    <a:lnTo>
                      <a:pt x="10888" y="1872"/>
                    </a:lnTo>
                    <a:lnTo>
                      <a:pt x="10934" y="1872"/>
                    </a:lnTo>
                    <a:cubicBezTo>
                      <a:pt x="11179" y="1872"/>
                      <a:pt x="13392" y="1898"/>
                      <a:pt x="15384" y="2815"/>
                    </a:cubicBezTo>
                    <a:cubicBezTo>
                      <a:pt x="17823" y="3937"/>
                      <a:pt x="19059" y="6006"/>
                      <a:pt x="19059" y="8964"/>
                    </a:cubicBezTo>
                    <a:cubicBezTo>
                      <a:pt x="19059" y="10784"/>
                      <a:pt x="16913" y="14074"/>
                      <a:pt x="15345" y="16478"/>
                    </a:cubicBezTo>
                    <a:cubicBezTo>
                      <a:pt x="14451" y="17847"/>
                      <a:pt x="13784" y="18886"/>
                      <a:pt x="13355" y="19728"/>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7" name="Shape 3426"/>
              <p:cNvSpPr/>
              <p:nvPr/>
            </p:nvSpPr>
            <p:spPr>
              <a:xfrm>
                <a:off x="42085" y="213573"/>
                <a:ext cx="62907"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8" name="Shape 3427"/>
              <p:cNvSpPr/>
              <p:nvPr/>
            </p:nvSpPr>
            <p:spPr>
              <a:xfrm>
                <a:off x="60248" y="238490"/>
                <a:ext cx="31011" cy="16463"/>
              </a:xfrm>
              <a:prstGeom prst="rect">
                <a:avLst/>
              </a:pr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93" name="Shape 3429"/>
            <p:cNvSpPr/>
            <p:nvPr/>
          </p:nvSpPr>
          <p:spPr>
            <a:xfrm>
              <a:off x="2877791" y="1007454"/>
              <a:ext cx="231776" cy="203201"/>
            </a:xfrm>
            <a:custGeom>
              <a:avLst/>
              <a:gdLst/>
              <a:ahLst/>
              <a:cxnLst>
                <a:cxn ang="0">
                  <a:pos x="wd2" y="hd2"/>
                </a:cxn>
                <a:cxn ang="5400000">
                  <a:pos x="wd2" y="hd2"/>
                </a:cxn>
                <a:cxn ang="10800000">
                  <a:pos x="wd2" y="hd2"/>
                </a:cxn>
                <a:cxn ang="16200000">
                  <a:pos x="wd2" y="hd2"/>
                </a:cxn>
              </a:cxnLst>
              <a:rect l="0" t="0" r="r" b="b"/>
              <a:pathLst>
                <a:path w="21600" h="21600" extrusionOk="0">
                  <a:moveTo>
                    <a:pt x="16224" y="0"/>
                  </a:moveTo>
                  <a:cubicBezTo>
                    <a:pt x="13474" y="0"/>
                    <a:pt x="10800" y="3771"/>
                    <a:pt x="10800" y="3771"/>
                  </a:cubicBezTo>
                  <a:cubicBezTo>
                    <a:pt x="10800" y="3771"/>
                    <a:pt x="8125" y="0"/>
                    <a:pt x="5375" y="0"/>
                  </a:cubicBezTo>
                  <a:cubicBezTo>
                    <a:pt x="2625" y="0"/>
                    <a:pt x="0" y="1572"/>
                    <a:pt x="0" y="6200"/>
                  </a:cubicBezTo>
                  <a:cubicBezTo>
                    <a:pt x="0" y="9486"/>
                    <a:pt x="2700" y="12372"/>
                    <a:pt x="2700" y="12372"/>
                  </a:cubicBezTo>
                  <a:lnTo>
                    <a:pt x="10800" y="21600"/>
                  </a:lnTo>
                  <a:lnTo>
                    <a:pt x="18900" y="12372"/>
                  </a:lnTo>
                  <a:cubicBezTo>
                    <a:pt x="18900" y="12372"/>
                    <a:pt x="21600" y="9485"/>
                    <a:pt x="21600" y="6200"/>
                  </a:cubicBezTo>
                  <a:cubicBezTo>
                    <a:pt x="21600" y="1572"/>
                    <a:pt x="18975" y="0"/>
                    <a:pt x="16224" y="0"/>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4" name="Shape 3430"/>
            <p:cNvSpPr/>
            <p:nvPr/>
          </p:nvSpPr>
          <p:spPr>
            <a:xfrm>
              <a:off x="492464" y="942264"/>
              <a:ext cx="233356" cy="233364"/>
            </a:xfrm>
            <a:custGeom>
              <a:avLst/>
              <a:gdLst/>
              <a:ahLst/>
              <a:cxnLst>
                <a:cxn ang="0">
                  <a:pos x="wd2" y="hd2"/>
                </a:cxn>
                <a:cxn ang="5400000">
                  <a:pos x="wd2" y="hd2"/>
                </a:cxn>
                <a:cxn ang="10800000">
                  <a:pos x="wd2" y="hd2"/>
                </a:cxn>
                <a:cxn ang="16200000">
                  <a:pos x="wd2" y="hd2"/>
                </a:cxn>
              </a:cxnLst>
              <a:rect l="0" t="0" r="r" b="b"/>
              <a:pathLst>
                <a:path w="21590" h="21594" extrusionOk="0">
                  <a:moveTo>
                    <a:pt x="21366" y="8174"/>
                  </a:moveTo>
                  <a:cubicBezTo>
                    <a:pt x="21158" y="7927"/>
                    <a:pt x="20936" y="7845"/>
                    <a:pt x="20757" y="7792"/>
                  </a:cubicBezTo>
                  <a:cubicBezTo>
                    <a:pt x="20573" y="7743"/>
                    <a:pt x="20406" y="7730"/>
                    <a:pt x="20230" y="7729"/>
                  </a:cubicBezTo>
                  <a:lnTo>
                    <a:pt x="14163" y="7726"/>
                  </a:lnTo>
                  <a:cubicBezTo>
                    <a:pt x="14106" y="7729"/>
                    <a:pt x="13976" y="7691"/>
                    <a:pt x="13868" y="7607"/>
                  </a:cubicBezTo>
                  <a:cubicBezTo>
                    <a:pt x="13758" y="7525"/>
                    <a:pt x="13687" y="7411"/>
                    <a:pt x="13675" y="7356"/>
                  </a:cubicBezTo>
                  <a:lnTo>
                    <a:pt x="11917" y="1053"/>
                  </a:lnTo>
                  <a:cubicBezTo>
                    <a:pt x="11860" y="855"/>
                    <a:pt x="11796" y="675"/>
                    <a:pt x="11663" y="480"/>
                  </a:cubicBezTo>
                  <a:cubicBezTo>
                    <a:pt x="11543" y="304"/>
                    <a:pt x="11277" y="12"/>
                    <a:pt x="10795" y="0"/>
                  </a:cubicBezTo>
                  <a:cubicBezTo>
                    <a:pt x="10315" y="10"/>
                    <a:pt x="10047" y="303"/>
                    <a:pt x="9927" y="481"/>
                  </a:cubicBezTo>
                  <a:cubicBezTo>
                    <a:pt x="9795" y="677"/>
                    <a:pt x="9730" y="858"/>
                    <a:pt x="9674" y="1056"/>
                  </a:cubicBezTo>
                  <a:lnTo>
                    <a:pt x="7916" y="7355"/>
                  </a:lnTo>
                  <a:cubicBezTo>
                    <a:pt x="7904" y="7411"/>
                    <a:pt x="7833" y="7525"/>
                    <a:pt x="7722" y="7607"/>
                  </a:cubicBezTo>
                  <a:cubicBezTo>
                    <a:pt x="7615" y="7691"/>
                    <a:pt x="7485" y="7729"/>
                    <a:pt x="7429" y="7726"/>
                  </a:cubicBezTo>
                  <a:lnTo>
                    <a:pt x="1361" y="7729"/>
                  </a:lnTo>
                  <a:cubicBezTo>
                    <a:pt x="1126" y="7732"/>
                    <a:pt x="908" y="7748"/>
                    <a:pt x="644" y="7859"/>
                  </a:cubicBezTo>
                  <a:cubicBezTo>
                    <a:pt x="513" y="7917"/>
                    <a:pt x="362" y="8007"/>
                    <a:pt x="226" y="8173"/>
                  </a:cubicBezTo>
                  <a:cubicBezTo>
                    <a:pt x="88" y="8334"/>
                    <a:pt x="-5" y="8584"/>
                    <a:pt x="0" y="8808"/>
                  </a:cubicBezTo>
                  <a:cubicBezTo>
                    <a:pt x="7" y="9167"/>
                    <a:pt x="159" y="9386"/>
                    <a:pt x="283" y="9537"/>
                  </a:cubicBezTo>
                  <a:cubicBezTo>
                    <a:pt x="414" y="9691"/>
                    <a:pt x="553" y="9799"/>
                    <a:pt x="707" y="9902"/>
                  </a:cubicBezTo>
                  <a:lnTo>
                    <a:pt x="5597" y="13118"/>
                  </a:lnTo>
                  <a:cubicBezTo>
                    <a:pt x="5684" y="13155"/>
                    <a:pt x="5838" y="13426"/>
                    <a:pt x="5824" y="13606"/>
                  </a:cubicBezTo>
                  <a:cubicBezTo>
                    <a:pt x="5824" y="13651"/>
                    <a:pt x="5818" y="13688"/>
                    <a:pt x="5810" y="13715"/>
                  </a:cubicBezTo>
                  <a:lnTo>
                    <a:pt x="3909" y="19931"/>
                  </a:lnTo>
                  <a:cubicBezTo>
                    <a:pt x="3856" y="20111"/>
                    <a:pt x="3816" y="20284"/>
                    <a:pt x="3814" y="20496"/>
                  </a:cubicBezTo>
                  <a:cubicBezTo>
                    <a:pt x="3817" y="20674"/>
                    <a:pt x="3838" y="20905"/>
                    <a:pt x="4018" y="21165"/>
                  </a:cubicBezTo>
                  <a:cubicBezTo>
                    <a:pt x="4192" y="21433"/>
                    <a:pt x="4579" y="21600"/>
                    <a:pt x="4842" y="21584"/>
                  </a:cubicBezTo>
                  <a:cubicBezTo>
                    <a:pt x="5342" y="21556"/>
                    <a:pt x="5550" y="21359"/>
                    <a:pt x="5798" y="21172"/>
                  </a:cubicBezTo>
                  <a:lnTo>
                    <a:pt x="10579" y="17109"/>
                  </a:lnTo>
                  <a:cubicBezTo>
                    <a:pt x="10618" y="17073"/>
                    <a:pt x="10718" y="17031"/>
                    <a:pt x="10830" y="17031"/>
                  </a:cubicBezTo>
                  <a:cubicBezTo>
                    <a:pt x="10939" y="17031"/>
                    <a:pt x="11033" y="17069"/>
                    <a:pt x="11072" y="17103"/>
                  </a:cubicBezTo>
                  <a:lnTo>
                    <a:pt x="16111" y="21199"/>
                  </a:lnTo>
                  <a:cubicBezTo>
                    <a:pt x="16360" y="21380"/>
                    <a:pt x="16566" y="21567"/>
                    <a:pt x="17055" y="21593"/>
                  </a:cubicBezTo>
                  <a:cubicBezTo>
                    <a:pt x="17066" y="21594"/>
                    <a:pt x="17078" y="21594"/>
                    <a:pt x="17090" y="21594"/>
                  </a:cubicBezTo>
                  <a:cubicBezTo>
                    <a:pt x="17341" y="21594"/>
                    <a:pt x="17694" y="21442"/>
                    <a:pt x="17866" y="21188"/>
                  </a:cubicBezTo>
                  <a:cubicBezTo>
                    <a:pt x="18050" y="20931"/>
                    <a:pt x="18073" y="20695"/>
                    <a:pt x="18075" y="20521"/>
                  </a:cubicBezTo>
                  <a:cubicBezTo>
                    <a:pt x="18073" y="20293"/>
                    <a:pt x="18027" y="20110"/>
                    <a:pt x="17964" y="19917"/>
                  </a:cubicBezTo>
                  <a:lnTo>
                    <a:pt x="15827" y="13661"/>
                  </a:lnTo>
                  <a:cubicBezTo>
                    <a:pt x="15818" y="13635"/>
                    <a:pt x="15811" y="13597"/>
                    <a:pt x="15811" y="13550"/>
                  </a:cubicBezTo>
                  <a:cubicBezTo>
                    <a:pt x="15799" y="13381"/>
                    <a:pt x="15937" y="13140"/>
                    <a:pt x="16017" y="13106"/>
                  </a:cubicBezTo>
                  <a:lnTo>
                    <a:pt x="20883" y="9902"/>
                  </a:lnTo>
                  <a:cubicBezTo>
                    <a:pt x="21038" y="9799"/>
                    <a:pt x="21176" y="9690"/>
                    <a:pt x="21308" y="9537"/>
                  </a:cubicBezTo>
                  <a:cubicBezTo>
                    <a:pt x="21431" y="9384"/>
                    <a:pt x="21583" y="9166"/>
                    <a:pt x="21590" y="8807"/>
                  </a:cubicBezTo>
                  <a:cubicBezTo>
                    <a:pt x="21595" y="8585"/>
                    <a:pt x="21502" y="8335"/>
                    <a:pt x="21366" y="8174"/>
                  </a:cubicBez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sp>
          <p:nvSpPr>
            <p:cNvPr id="95" name="Shape 3431"/>
            <p:cNvSpPr/>
            <p:nvPr/>
          </p:nvSpPr>
          <p:spPr>
            <a:xfrm>
              <a:off x="398428" y="1847312"/>
              <a:ext cx="188056" cy="2852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141" y="11408"/>
                  </a:lnTo>
                  <a:lnTo>
                    <a:pt x="9464" y="11403"/>
                  </a:lnTo>
                  <a:lnTo>
                    <a:pt x="0" y="21600"/>
                  </a:lnTo>
                  <a:lnTo>
                    <a:pt x="20230" y="9012"/>
                  </a:lnTo>
                  <a:lnTo>
                    <a:pt x="13945" y="9016"/>
                  </a:lnTo>
                  <a:lnTo>
                    <a:pt x="21600" y="0"/>
                  </a:lnTo>
                  <a:close/>
                </a:path>
              </a:pathLst>
            </a:custGeom>
            <a:solidFill>
              <a:srgbClr val="FFFFFF"/>
            </a:solidFill>
            <a:ln w="12700" cap="flat">
              <a:noFill/>
              <a:miter lim="400000"/>
            </a:ln>
            <a:effectLst/>
          </p:spPr>
          <p:txBody>
            <a:bodyPr wrap="square" lIns="0" tIns="0" rIns="0" bIns="0" numCol="1" anchor="t">
              <a:noAutofit/>
            </a:bodyPr>
            <a:lstStyle/>
            <a:p>
              <a:pPr lvl="0"/>
              <a:endParaRPr sz="3600">
                <a:latin typeface="微软雅黑" panose="020B0503020204020204" pitchFamily="34" charset="-122"/>
                <a:ea typeface="微软雅黑" panose="020B0503020204020204" pitchFamily="34" charset="-122"/>
              </a:endParaRPr>
            </a:p>
          </p:txBody>
        </p:sp>
      </p:grpSp>
      <p:sp>
        <p:nvSpPr>
          <p:cNvPr id="104" name="Shape 3433"/>
          <p:cNvSpPr/>
          <p:nvPr/>
        </p:nvSpPr>
        <p:spPr>
          <a:xfrm flipH="1">
            <a:off x="4653941" y="3440006"/>
            <a:ext cx="2404857" cy="2738572"/>
          </a:xfrm>
          <a:custGeom>
            <a:avLst/>
            <a:gdLst/>
            <a:ahLst/>
            <a:cxnLst>
              <a:cxn ang="0">
                <a:pos x="wd2" y="hd2"/>
              </a:cxn>
              <a:cxn ang="5400000">
                <a:pos x="wd2" y="hd2"/>
              </a:cxn>
              <a:cxn ang="10800000">
                <a:pos x="wd2" y="hd2"/>
              </a:cxn>
              <a:cxn ang="16200000">
                <a:pos x="wd2" y="hd2"/>
              </a:cxn>
            </a:cxnLst>
            <a:rect l="0" t="0" r="r" b="b"/>
            <a:pathLst>
              <a:path w="21502" h="20637" extrusionOk="0">
                <a:moveTo>
                  <a:pt x="19276" y="16090"/>
                </a:moveTo>
                <a:cubicBezTo>
                  <a:pt x="19687" y="15419"/>
                  <a:pt x="19310" y="14865"/>
                  <a:pt x="18591" y="14516"/>
                </a:cubicBezTo>
                <a:cubicBezTo>
                  <a:pt x="17633" y="14049"/>
                  <a:pt x="18283" y="13204"/>
                  <a:pt x="19344" y="12737"/>
                </a:cubicBezTo>
                <a:cubicBezTo>
                  <a:pt x="20371" y="12271"/>
                  <a:pt x="20713" y="11455"/>
                  <a:pt x="19378" y="10901"/>
                </a:cubicBezTo>
                <a:cubicBezTo>
                  <a:pt x="18078" y="10318"/>
                  <a:pt x="18146" y="10143"/>
                  <a:pt x="19378" y="9094"/>
                </a:cubicBezTo>
                <a:cubicBezTo>
                  <a:pt x="20611" y="8015"/>
                  <a:pt x="19995" y="5508"/>
                  <a:pt x="18249" y="5100"/>
                </a:cubicBezTo>
                <a:cubicBezTo>
                  <a:pt x="16503" y="4692"/>
                  <a:pt x="16948" y="3876"/>
                  <a:pt x="16229" y="2156"/>
                </a:cubicBezTo>
                <a:cubicBezTo>
                  <a:pt x="15545" y="524"/>
                  <a:pt x="10855" y="-963"/>
                  <a:pt x="9177" y="786"/>
                </a:cubicBezTo>
                <a:cubicBezTo>
                  <a:pt x="8014" y="-293"/>
                  <a:pt x="5446" y="1165"/>
                  <a:pt x="4933" y="2768"/>
                </a:cubicBezTo>
                <a:cubicBezTo>
                  <a:pt x="4419" y="4401"/>
                  <a:pt x="4796" y="4838"/>
                  <a:pt x="3427" y="5071"/>
                </a:cubicBezTo>
                <a:cubicBezTo>
                  <a:pt x="2057" y="5304"/>
                  <a:pt x="1202" y="6995"/>
                  <a:pt x="2092" y="8073"/>
                </a:cubicBezTo>
                <a:cubicBezTo>
                  <a:pt x="2982" y="9123"/>
                  <a:pt x="3392" y="9618"/>
                  <a:pt x="2126" y="10405"/>
                </a:cubicBezTo>
                <a:cubicBezTo>
                  <a:pt x="859" y="11192"/>
                  <a:pt x="1099" y="12592"/>
                  <a:pt x="2297" y="13087"/>
                </a:cubicBezTo>
                <a:cubicBezTo>
                  <a:pt x="3495" y="13554"/>
                  <a:pt x="3735" y="14282"/>
                  <a:pt x="2776" y="14749"/>
                </a:cubicBezTo>
                <a:cubicBezTo>
                  <a:pt x="2092" y="15099"/>
                  <a:pt x="1749" y="15594"/>
                  <a:pt x="2229" y="16090"/>
                </a:cubicBezTo>
                <a:cubicBezTo>
                  <a:pt x="928" y="16614"/>
                  <a:pt x="-65" y="17372"/>
                  <a:pt x="3" y="18801"/>
                </a:cubicBezTo>
                <a:cubicBezTo>
                  <a:pt x="3" y="19413"/>
                  <a:pt x="277" y="20025"/>
                  <a:pt x="722" y="20637"/>
                </a:cubicBezTo>
                <a:cubicBezTo>
                  <a:pt x="20782" y="20637"/>
                  <a:pt x="20782" y="20637"/>
                  <a:pt x="20782" y="20637"/>
                </a:cubicBezTo>
                <a:cubicBezTo>
                  <a:pt x="21193" y="20025"/>
                  <a:pt x="21467" y="19413"/>
                  <a:pt x="21501" y="18801"/>
                </a:cubicBezTo>
                <a:cubicBezTo>
                  <a:pt x="21535" y="17372"/>
                  <a:pt x="20577" y="16614"/>
                  <a:pt x="19276" y="16090"/>
                </a:cubicBezTo>
                <a:close/>
                <a:moveTo>
                  <a:pt x="15476" y="7257"/>
                </a:moveTo>
                <a:cubicBezTo>
                  <a:pt x="15442" y="7228"/>
                  <a:pt x="15408" y="7228"/>
                  <a:pt x="15408" y="7228"/>
                </a:cubicBezTo>
                <a:cubicBezTo>
                  <a:pt x="15921" y="6383"/>
                  <a:pt x="16332" y="7461"/>
                  <a:pt x="16435" y="7928"/>
                </a:cubicBezTo>
                <a:cubicBezTo>
                  <a:pt x="16571" y="8598"/>
                  <a:pt x="16400" y="9385"/>
                  <a:pt x="16024" y="9939"/>
                </a:cubicBezTo>
                <a:cubicBezTo>
                  <a:pt x="15921" y="9910"/>
                  <a:pt x="15818" y="9910"/>
                  <a:pt x="15681" y="9910"/>
                </a:cubicBezTo>
                <a:cubicBezTo>
                  <a:pt x="14004" y="10056"/>
                  <a:pt x="17975" y="8132"/>
                  <a:pt x="15476" y="7257"/>
                </a:cubicBezTo>
                <a:close/>
                <a:moveTo>
                  <a:pt x="5070" y="7840"/>
                </a:moveTo>
                <a:cubicBezTo>
                  <a:pt x="5275" y="6995"/>
                  <a:pt x="5823" y="6762"/>
                  <a:pt x="6234" y="7549"/>
                </a:cubicBezTo>
                <a:cubicBezTo>
                  <a:pt x="6576" y="8190"/>
                  <a:pt x="6644" y="8511"/>
                  <a:pt x="6576" y="7316"/>
                </a:cubicBezTo>
                <a:cubicBezTo>
                  <a:pt x="6542" y="6499"/>
                  <a:pt x="6747" y="5625"/>
                  <a:pt x="7158" y="4809"/>
                </a:cubicBezTo>
                <a:cubicBezTo>
                  <a:pt x="7192" y="4780"/>
                  <a:pt x="7192" y="4750"/>
                  <a:pt x="7226" y="4721"/>
                </a:cubicBezTo>
                <a:cubicBezTo>
                  <a:pt x="7877" y="5537"/>
                  <a:pt x="9177" y="6295"/>
                  <a:pt x="10752" y="6383"/>
                </a:cubicBezTo>
                <a:cubicBezTo>
                  <a:pt x="10923" y="6383"/>
                  <a:pt x="11060" y="6412"/>
                  <a:pt x="11197" y="6412"/>
                </a:cubicBezTo>
                <a:cubicBezTo>
                  <a:pt x="14209" y="6354"/>
                  <a:pt x="10958" y="7957"/>
                  <a:pt x="13422" y="8219"/>
                </a:cubicBezTo>
                <a:cubicBezTo>
                  <a:pt x="15202" y="8423"/>
                  <a:pt x="14860" y="8686"/>
                  <a:pt x="13970" y="9531"/>
                </a:cubicBezTo>
                <a:cubicBezTo>
                  <a:pt x="13354" y="10114"/>
                  <a:pt x="13525" y="10872"/>
                  <a:pt x="14826" y="11047"/>
                </a:cubicBezTo>
                <a:cubicBezTo>
                  <a:pt x="13970" y="12417"/>
                  <a:pt x="12601" y="13408"/>
                  <a:pt x="10752" y="13408"/>
                </a:cubicBezTo>
                <a:cubicBezTo>
                  <a:pt x="10752" y="13408"/>
                  <a:pt x="10752" y="13408"/>
                  <a:pt x="10752" y="13408"/>
                </a:cubicBezTo>
                <a:cubicBezTo>
                  <a:pt x="8698" y="13408"/>
                  <a:pt x="7192" y="12184"/>
                  <a:pt x="6370" y="10522"/>
                </a:cubicBezTo>
                <a:cubicBezTo>
                  <a:pt x="5309" y="10376"/>
                  <a:pt x="4830" y="8919"/>
                  <a:pt x="5070" y="7840"/>
                </a:cubicBezTo>
                <a:close/>
                <a:moveTo>
                  <a:pt x="3837" y="16206"/>
                </a:moveTo>
                <a:cubicBezTo>
                  <a:pt x="4762" y="15944"/>
                  <a:pt x="5789" y="15740"/>
                  <a:pt x="6781" y="15448"/>
                </a:cubicBezTo>
                <a:cubicBezTo>
                  <a:pt x="7945" y="15069"/>
                  <a:pt x="8185" y="14311"/>
                  <a:pt x="8151" y="13408"/>
                </a:cubicBezTo>
                <a:cubicBezTo>
                  <a:pt x="8904" y="13816"/>
                  <a:pt x="9759" y="14049"/>
                  <a:pt x="10752" y="14049"/>
                </a:cubicBezTo>
                <a:cubicBezTo>
                  <a:pt x="10752" y="14049"/>
                  <a:pt x="10752" y="14049"/>
                  <a:pt x="10752" y="14049"/>
                </a:cubicBezTo>
                <a:cubicBezTo>
                  <a:pt x="11711" y="14049"/>
                  <a:pt x="12566" y="13816"/>
                  <a:pt x="13319" y="13408"/>
                </a:cubicBezTo>
                <a:cubicBezTo>
                  <a:pt x="13285" y="14311"/>
                  <a:pt x="13525" y="15069"/>
                  <a:pt x="14689" y="15448"/>
                </a:cubicBezTo>
                <a:cubicBezTo>
                  <a:pt x="15716" y="15769"/>
                  <a:pt x="16777" y="15973"/>
                  <a:pt x="17701" y="16235"/>
                </a:cubicBezTo>
                <a:cubicBezTo>
                  <a:pt x="17085" y="17751"/>
                  <a:pt x="13901" y="18334"/>
                  <a:pt x="10752" y="18305"/>
                </a:cubicBezTo>
                <a:cubicBezTo>
                  <a:pt x="7124" y="18276"/>
                  <a:pt x="3529" y="17401"/>
                  <a:pt x="3837" y="16206"/>
                </a:cubicBezTo>
                <a:close/>
                <a:moveTo>
                  <a:pt x="10821" y="20083"/>
                </a:moveTo>
                <a:cubicBezTo>
                  <a:pt x="10752" y="20083"/>
                  <a:pt x="10752" y="20083"/>
                  <a:pt x="10752" y="20083"/>
                </a:cubicBezTo>
                <a:cubicBezTo>
                  <a:pt x="6234" y="20083"/>
                  <a:pt x="2331" y="19005"/>
                  <a:pt x="1510" y="17139"/>
                </a:cubicBezTo>
                <a:cubicBezTo>
                  <a:pt x="1715" y="16993"/>
                  <a:pt x="1955" y="16848"/>
                  <a:pt x="2229" y="16702"/>
                </a:cubicBezTo>
                <a:cubicBezTo>
                  <a:pt x="2605" y="18392"/>
                  <a:pt x="6336" y="19354"/>
                  <a:pt x="10752" y="19354"/>
                </a:cubicBezTo>
                <a:cubicBezTo>
                  <a:pt x="10821" y="19354"/>
                  <a:pt x="10821" y="19354"/>
                  <a:pt x="10821" y="19354"/>
                </a:cubicBezTo>
                <a:cubicBezTo>
                  <a:pt x="15271" y="19354"/>
                  <a:pt x="18796" y="18422"/>
                  <a:pt x="19241" y="16760"/>
                </a:cubicBezTo>
                <a:cubicBezTo>
                  <a:pt x="19515" y="16906"/>
                  <a:pt x="19721" y="17052"/>
                  <a:pt x="19960" y="17226"/>
                </a:cubicBezTo>
                <a:cubicBezTo>
                  <a:pt x="19070" y="19063"/>
                  <a:pt x="15373" y="20083"/>
                  <a:pt x="10821" y="20083"/>
                </a:cubicBezTo>
                <a:close/>
              </a:path>
            </a:pathLst>
          </a:custGeom>
          <a:solidFill>
            <a:srgbClr val="3194C6"/>
          </a:solidFill>
          <a:ln w="12700">
            <a:miter lim="400000"/>
          </a:ln>
        </p:spPr>
        <p:txBody>
          <a:bodyPr lIns="0" tIns="0" rIns="0" bIns="0"/>
          <a:lstStyle/>
          <a:p>
            <a:pPr lvl="0">
              <a:defRPr sz="2400"/>
            </a:pPr>
            <a:endParaRPr sz="4400">
              <a:latin typeface="微软雅黑" panose="020B0503020204020204" pitchFamily="34" charset="-122"/>
              <a:ea typeface="微软雅黑" panose="020B0503020204020204" pitchFamily="34" charset="-122"/>
            </a:endParaRPr>
          </a:p>
        </p:txBody>
      </p:sp>
      <p:sp>
        <p:nvSpPr>
          <p:cNvPr id="105" name="Shape 3403"/>
          <p:cNvSpPr/>
          <p:nvPr/>
        </p:nvSpPr>
        <p:spPr>
          <a:xfrm>
            <a:off x="404987" y="3204620"/>
            <a:ext cx="3527416" cy="572462"/>
          </a:xfrm>
          <a:prstGeom prst="rect">
            <a:avLst/>
          </a:prstGeom>
          <a:noFill/>
          <a:ln w="12700" cap="flat">
            <a:noFill/>
            <a:miter lim="400000"/>
          </a:ln>
          <a:effectLst/>
        </p:spPr>
        <p:txBody>
          <a:bodyPr wrap="square" lIns="45719" tIns="45719" rIns="45719" bIns="45719" numCol="1" anchor="t">
            <a:spAutoFit/>
          </a:bodyPr>
          <a:lstStyle>
            <a:lvl1pPr algn="r">
              <a:lnSpc>
                <a:spcPct val="130000"/>
              </a:lnSpc>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rPr>
              <a:t>小作业：知识专题独立小作业，现学现用学以致用大作业：商城实战，知识串联、架构落地</a:t>
            </a:r>
            <a:endParaRPr sz="1200" dirty="0">
              <a:solidFill>
                <a:srgbClr val="7030A0"/>
              </a:solidFill>
              <a:uFill>
                <a:solidFill>
                  <a:srgbClr val="808080"/>
                </a:solidFill>
              </a:uFill>
              <a:latin typeface="微软雅黑" panose="020B0503020204020204" pitchFamily="34" charset="-122"/>
              <a:ea typeface="微软雅黑" panose="020B0503020204020204" pitchFamily="34" charset="-122"/>
              <a:cs typeface="Segoe Print" panose="02000600000000000000" charset="0"/>
            </a:endParaRPr>
          </a:p>
        </p:txBody>
      </p:sp>
      <p:grpSp>
        <p:nvGrpSpPr>
          <p:cNvPr id="67" name="组合 66"/>
          <p:cNvGrpSpPr/>
          <p:nvPr/>
        </p:nvGrpSpPr>
        <p:grpSpPr>
          <a:xfrm>
            <a:off x="6766730" y="94851"/>
            <a:ext cx="4152900" cy="837873"/>
            <a:chOff x="7324725" y="1141845"/>
            <a:chExt cx="4152900" cy="837873"/>
          </a:xfrm>
        </p:grpSpPr>
        <p:grpSp>
          <p:nvGrpSpPr>
            <p:cNvPr id="68" name="Group 16"/>
            <p:cNvGrpSpPr/>
            <p:nvPr/>
          </p:nvGrpSpPr>
          <p:grpSpPr bwMode="auto">
            <a:xfrm>
              <a:off x="7549280" y="1434639"/>
              <a:ext cx="129000" cy="207346"/>
              <a:chOff x="4441" y="3144"/>
              <a:chExt cx="215" cy="345"/>
            </a:xfrm>
          </p:grpSpPr>
          <p:sp>
            <p:nvSpPr>
              <p:cNvPr id="70"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74"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sp>
          <p:nvSpPr>
            <p:cNvPr id="69" name="矩形 68"/>
            <p:cNvSpPr/>
            <p:nvPr/>
          </p:nvSpPr>
          <p:spPr>
            <a:xfrm>
              <a:off x="7324725" y="1141845"/>
              <a:ext cx="4152900" cy="837873"/>
            </a:xfrm>
            <a:prstGeom prst="rect">
              <a:avLst/>
            </a:prstGeom>
            <a:noFill/>
            <a:ln>
              <a:solidFill>
                <a:schemeClr val="accent1">
                  <a:alpha val="61000"/>
                </a:schemeClr>
              </a:solidFill>
              <a:prstDash val="dash"/>
            </a:ln>
          </p:spPr>
          <p:txBody>
            <a:bodyPr wrap="square" lIns="91440" tIns="45720" rIns="91440" bIns="45720" rtlCol="0" anchor="ctr">
              <a:spAutoFit/>
            </a:bodyPr>
            <a:lstStyle/>
            <a:p>
              <a:pPr algn="ctr"/>
              <a:endParaRPr lang="zh-CN" altLang="en-US" sz="5400" b="1" cap="none" spc="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grpSp>
        <p:nvGrpSpPr>
          <p:cNvPr id="118" name="组合 117"/>
          <p:cNvGrpSpPr/>
          <p:nvPr/>
        </p:nvGrpSpPr>
        <p:grpSpPr>
          <a:xfrm>
            <a:off x="6837555" y="285317"/>
            <a:ext cx="4082075" cy="375746"/>
            <a:chOff x="4121722" y="5733166"/>
            <a:chExt cx="4082075" cy="375746"/>
          </a:xfrm>
        </p:grpSpPr>
        <p:grpSp>
          <p:nvGrpSpPr>
            <p:cNvPr id="119" name="PA_组合 14"/>
            <p:cNvGrpSpPr/>
            <p:nvPr>
              <p:custDataLst>
                <p:tags r:id="rId4"/>
              </p:custDataLst>
            </p:nvPr>
          </p:nvGrpSpPr>
          <p:grpSpPr bwMode="auto">
            <a:xfrm>
              <a:off x="4121722" y="5748912"/>
              <a:ext cx="360000" cy="360000"/>
              <a:chOff x="4350" y="3200"/>
              <a:chExt cx="600" cy="599"/>
            </a:xfrm>
          </p:grpSpPr>
          <p:sp>
            <p:nvSpPr>
              <p:cNvPr id="121" name="Oval 15"/>
              <p:cNvSpPr>
                <a:spLocks noChangeArrowheads="1"/>
              </p:cNvSpPr>
              <p:nvPr/>
            </p:nvSpPr>
            <p:spPr bwMode="auto">
              <a:xfrm>
                <a:off x="4350" y="3200"/>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22" name="Group 16"/>
              <p:cNvGrpSpPr/>
              <p:nvPr/>
            </p:nvGrpSpPr>
            <p:grpSpPr bwMode="auto">
              <a:xfrm>
                <a:off x="4526" y="3301"/>
                <a:ext cx="215" cy="364"/>
                <a:chOff x="4526" y="3301"/>
                <a:chExt cx="215" cy="364"/>
              </a:xfrm>
            </p:grpSpPr>
            <p:sp>
              <p:nvSpPr>
                <p:cNvPr id="123" name="Freeform 17"/>
                <p:cNvSpPr>
                  <a:spLocks noEditPoints="1"/>
                </p:cNvSpPr>
                <p:nvPr/>
              </p:nvSpPr>
              <p:spPr bwMode="auto">
                <a:xfrm>
                  <a:off x="4565" y="3301"/>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124" name="Freeform 18"/>
                <p:cNvSpPr/>
                <p:nvPr/>
              </p:nvSpPr>
              <p:spPr bwMode="auto">
                <a:xfrm>
                  <a:off x="4526" y="3443"/>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9200"/>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120" name="PA_文本框 20"/>
            <p:cNvSpPr txBox="1">
              <a:spLocks noChangeArrowheads="1"/>
            </p:cNvSpPr>
            <p:nvPr>
              <p:custDataLst>
                <p:tags r:id="rId5"/>
              </p:custDataLst>
            </p:nvPr>
          </p:nvSpPr>
          <p:spPr bwMode="auto">
            <a:xfrm>
              <a:off x="4526187" y="5733166"/>
              <a:ext cx="36776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219200"/>
              <a:r>
                <a:rPr lang="zh-CN" altLang="en-US">
                  <a:solidFill>
                    <a:srgbClr val="333333">
                      <a:lumMod val="65000"/>
                      <a:lumOff val="35000"/>
                    </a:srgbClr>
                  </a:solidFill>
                  <a:latin typeface="微软雅黑" panose="020B0503020204020204" pitchFamily="34" charset="-122"/>
                  <a:ea typeface="微软雅黑" panose="020B0503020204020204" pitchFamily="34" charset="-122"/>
                </a:rPr>
                <a:t>课程咨询依娜老师：</a:t>
              </a:r>
              <a:r>
                <a:rPr lang="en-US" altLang="zh-CN">
                  <a:solidFill>
                    <a:srgbClr val="333333">
                      <a:lumMod val="65000"/>
                      <a:lumOff val="35000"/>
                    </a:srgbClr>
                  </a:solidFill>
                  <a:latin typeface="微软雅黑" panose="020B0503020204020204" pitchFamily="34" charset="-122"/>
                  <a:ea typeface="微软雅黑" panose="020B0503020204020204" pitchFamily="34" charset="-122"/>
                </a:rPr>
                <a:t> 2133576719</a:t>
              </a:r>
              <a:endParaRPr lang="en-US" altLang="zh-CN">
                <a:solidFill>
                  <a:srgbClr val="333333">
                    <a:lumMod val="65000"/>
                    <a:lumOff val="35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par>
                                <p:cTn id="17" presetID="0" presetClass="entr" presetSubtype="0" fill="hold" nodeType="with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 to="" calcmode="lin" valueType="num">
                                      <p:cBhvr>
                                        <p:cTn id="19" dur="700" fill="hold">
                                          <p:stCondLst>
                                            <p:cond delay="0"/>
                                          </p:stCondLst>
                                        </p:cTn>
                                        <p:tgtEl>
                                          <p:spTgt spid="21"/>
                                        </p:tgtEl>
                                        <p:attrNameLst>
                                          <p:attrName>ppt_x</p:attrName>
                                        </p:attrNameLst>
                                      </p:cBhvr>
                                      <p:tavLst>
                                        <p:tav tm="0" fmla="#ppt_x-(-#ppt_w/2*cos(ppt_r/180*pi))*((1.5-1.5*$)^2-(1.5-1.5*$)^3)">
                                          <p:val>
                                            <p:fltVal val="0"/>
                                          </p:val>
                                        </p:tav>
                                        <p:tav tm="100000">
                                          <p:val>
                                            <p:fltVal val="1"/>
                                          </p:val>
                                        </p:tav>
                                      </p:tavLst>
                                    </p:anim>
                                    <p:anim to="" calcmode="lin" valueType="num">
                                      <p:cBhvr>
                                        <p:cTn id="20" dur="700" fill="hold">
                                          <p:stCondLst>
                                            <p:cond delay="0"/>
                                          </p:stCondLst>
                                        </p:cTn>
                                        <p:tgtEl>
                                          <p:spTgt spid="21"/>
                                        </p:tgtEl>
                                        <p:attrNameLst>
                                          <p:attrName>ppt_y</p:attrName>
                                        </p:attrNameLst>
                                      </p:cBhvr>
                                      <p:tavLst>
                                        <p:tav tm="0" fmla="#ppt_y+(-#ppt_h/2*cos(ppt_r/180*pi))*((1.5-1.5*$)^2-(1.5-1.5*$)^3)">
                                          <p:val>
                                            <p:fltVal val="0"/>
                                          </p:val>
                                        </p:tav>
                                        <p:tav tm="100000">
                                          <p:val>
                                            <p:fltVal val="1"/>
                                          </p:val>
                                        </p:tav>
                                      </p:tavLst>
                                    </p:anim>
                                    <p:anim to="" calcmode="lin" valueType="num">
                                      <p:cBhvr>
                                        <p:cTn id="21" dur="700" fill="hold">
                                          <p:stCondLst>
                                            <p:cond delay="0"/>
                                          </p:stCondLst>
                                        </p:cTn>
                                        <p:tgtEl>
                                          <p:spTgt spid="21"/>
                                        </p:tgtEl>
                                        <p:attrNameLst>
                                          <p:attrName>ppt_h</p:attrName>
                                        </p:attrNameLst>
                                      </p:cBhvr>
                                      <p:tavLst>
                                        <p:tav tm="0" fmla="#ppt_h-(-#ppt_h)*((1.5-1.5*$)^2-(1.5-1.5*$)^3)">
                                          <p:val>
                                            <p:fltVal val="0"/>
                                          </p:val>
                                        </p:tav>
                                        <p:tav tm="100000">
                                          <p:val>
                                            <p:fltVal val="1"/>
                                          </p:val>
                                        </p:tav>
                                      </p:tavLst>
                                    </p:anim>
                                    <p:anim to="" calcmode="lin" valueType="num">
                                      <p:cBhvr>
                                        <p:cTn id="22" dur="700" fill="hold">
                                          <p:stCondLst>
                                            <p:cond delay="0"/>
                                          </p:stCondLst>
                                        </p:cTn>
                                        <p:tgtEl>
                                          <p:spTgt spid="21"/>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_矩形 39"/>
          <p:cNvSpPr>
            <a:spLocks noChangeArrowheads="1"/>
          </p:cNvSpPr>
          <p:nvPr>
            <p:custDataLst>
              <p:tags r:id="rId1"/>
            </p:custDataLst>
          </p:nvPr>
        </p:nvSpPr>
        <p:spPr bwMode="auto">
          <a:xfrm>
            <a:off x="554879" y="371042"/>
            <a:ext cx="5401540" cy="4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zh-CN" altLang="en-US" sz="2665">
                <a:solidFill>
                  <a:srgbClr val="1D69A3"/>
                </a:solidFill>
                <a:latin typeface="微软雅黑" panose="020B0503020204020204" pitchFamily="34" charset="-122"/>
                <a:ea typeface="微软雅黑" panose="020B0503020204020204" pitchFamily="34" charset="-122"/>
              </a:rPr>
              <a:t>请给我们课程一个五星好评</a:t>
            </a:r>
            <a:endParaRPr lang="en-US" altLang="zh-CN" sz="2665" dirty="0">
              <a:solidFill>
                <a:srgbClr val="1D69A3"/>
              </a:solidFill>
              <a:latin typeface="微软雅黑" panose="020B0503020204020204" pitchFamily="34" charset="-122"/>
              <a:ea typeface="微软雅黑" panose="020B0503020204020204" pitchFamily="34" charset="-122"/>
            </a:endParaRPr>
          </a:p>
        </p:txBody>
      </p:sp>
      <p:grpSp>
        <p:nvGrpSpPr>
          <p:cNvPr id="48" name="PA_组合 47"/>
          <p:cNvGrpSpPr/>
          <p:nvPr>
            <p:custDataLst>
              <p:tags r:id="rId2"/>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6" name="TextBox 5"/>
          <p:cNvSpPr txBox="1"/>
          <p:nvPr/>
        </p:nvSpPr>
        <p:spPr>
          <a:xfrm>
            <a:off x="1273305" y="4865282"/>
            <a:ext cx="9417963" cy="707886"/>
          </a:xfrm>
          <a:prstGeom prst="rect">
            <a:avLst/>
          </a:prstGeom>
          <a:noFill/>
        </p:spPr>
        <p:txBody>
          <a:bodyPr wrap="none" rtlCol="0">
            <a:spAutoFit/>
          </a:bodyPr>
          <a:lstStyle/>
          <a:p>
            <a:r>
              <a:rPr lang="zh-CN" altLang="en-US" sz="4000" b="1">
                <a:solidFill>
                  <a:srgbClr val="7030A0"/>
                </a:solidFill>
                <a:latin typeface="微软雅黑" panose="020B0503020204020204" pitchFamily="34" charset="-122"/>
                <a:ea typeface="微软雅黑" panose="020B0503020204020204" pitchFamily="34" charset="-122"/>
              </a:rPr>
              <a:t>你的好评是享学前行最大的动力，谢谢！</a:t>
            </a:r>
            <a:endParaRPr lang="zh-CN" altLang="en-US" sz="4000" b="1">
              <a:solidFill>
                <a:srgbClr val="7030A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821784" y="1035512"/>
            <a:ext cx="8399463" cy="3886200"/>
            <a:chOff x="1250469" y="1333025"/>
            <a:chExt cx="8399463" cy="3886200"/>
          </a:xfrm>
        </p:grpSpPr>
        <p:grpSp>
          <p:nvGrpSpPr>
            <p:cNvPr id="4" name="组合 3"/>
            <p:cNvGrpSpPr/>
            <p:nvPr/>
          </p:nvGrpSpPr>
          <p:grpSpPr>
            <a:xfrm>
              <a:off x="1250469" y="1333025"/>
              <a:ext cx="8399463" cy="3886200"/>
              <a:chOff x="1754333" y="1485900"/>
              <a:chExt cx="8399463" cy="388620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333" y="1485900"/>
                <a:ext cx="8399463"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组合 1"/>
              <p:cNvGrpSpPr/>
              <p:nvPr/>
            </p:nvGrpSpPr>
            <p:grpSpPr>
              <a:xfrm>
                <a:off x="5762626" y="3557587"/>
                <a:ext cx="3541712" cy="1292952"/>
                <a:chOff x="5762626" y="3557587"/>
                <a:chExt cx="3541712" cy="1292952"/>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3557587"/>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036152"/>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6" y="4307614"/>
                  <a:ext cx="3484562"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5912" y="3263675"/>
              <a:ext cx="3524250" cy="143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to="" calcmode="lin" valueType="num">
                                      <p:cBhvr>
                                        <p:cTn id="7" dur="700" fill="hold">
                                          <p:stCondLst>
                                            <p:cond delay="0"/>
                                          </p:stCondLst>
                                        </p:cTn>
                                        <p:tgtEl>
                                          <p:spTgt spid="47"/>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47"/>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47"/>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47"/>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iterate type="lt">
                                    <p:tmPct val="10000"/>
                                  </p:iterate>
                                  <p:childTnLst>
                                    <p:set>
                                      <p:cBhvr>
                                        <p:cTn id="12" dur="1" fill="hold">
                                          <p:stCondLst>
                                            <p:cond delay="0"/>
                                          </p:stCondLst>
                                        </p:cTn>
                                        <p:tgtEl>
                                          <p:spTgt spid="48"/>
                                        </p:tgtEl>
                                        <p:attrNameLst>
                                          <p:attrName>style.visibility</p:attrName>
                                        </p:attrNameLst>
                                      </p:cBhvr>
                                      <p:to>
                                        <p:strVal val="visible"/>
                                      </p:to>
                                    </p:set>
                                    <p:anim to="" calcmode="lin" valueType="num">
                                      <p:cBhvr>
                                        <p:cTn id="13" dur="700" fill="hold">
                                          <p:stCondLst>
                                            <p:cond delay="0"/>
                                          </p:stCondLst>
                                        </p:cTn>
                                        <p:tgtEl>
                                          <p:spTgt spid="48"/>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48"/>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48"/>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48"/>
                                        </p:tgtEl>
                                        <p:attrNameLst>
                                          <p:attrName>ppt_w</p:attrName>
                                        </p:attrNameLst>
                                      </p:cBhvr>
                                      <p:tavLst>
                                        <p:tav tm="0" fmla="#ppt_w-(-#ppt_w)*((1.5-1.5*$)^2-(1.5-1.5*$)^3)">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_圆角矩形 22"/>
          <p:cNvSpPr/>
          <p:nvPr>
            <p:custDataLst>
              <p:tags r:id="rId1"/>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8565"/>
            <a:r>
              <a:rPr lang="en-US" altLang="zh-CN" sz="1335" dirty="0">
                <a:solidFill>
                  <a:srgbClr val="FFFFFF">
                    <a:lumMod val="50000"/>
                  </a:srgbClr>
                </a:solidFill>
                <a:latin typeface="Calibri" panose="020F0502020204030204"/>
                <a:ea typeface="宋体" panose="02010600030101010101" pitchFamily="2" charset="-122"/>
              </a:rPr>
              <a:t>TAHNK YOU FOR WATCHING</a:t>
            </a:r>
            <a:endParaRPr lang="zh-CN" altLang="en-US" sz="1335" dirty="0">
              <a:solidFill>
                <a:srgbClr val="FFFFFF">
                  <a:lumMod val="50000"/>
                </a:srgbClr>
              </a:solidFill>
              <a:latin typeface="Calibri" panose="020F0502020204030204"/>
              <a:ea typeface="宋体" panose="02010600030101010101" pitchFamily="2" charset="-122"/>
            </a:endParaRPr>
          </a:p>
        </p:txBody>
      </p:sp>
      <p:grpSp>
        <p:nvGrpSpPr>
          <p:cNvPr id="2" name="组合 1"/>
          <p:cNvGrpSpPr/>
          <p:nvPr/>
        </p:nvGrpSpPr>
        <p:grpSpPr>
          <a:xfrm>
            <a:off x="2460091" y="5476597"/>
            <a:ext cx="3424322" cy="478155"/>
            <a:chOff x="1139058" y="5549903"/>
            <a:chExt cx="3424322" cy="478155"/>
          </a:xfrm>
        </p:grpSpPr>
        <p:grpSp>
          <p:nvGrpSpPr>
            <p:cNvPr id="3" name="PA_组合 23"/>
            <p:cNvGrpSpPr/>
            <p:nvPr>
              <p:custDataLst>
                <p:tags r:id="rId2"/>
              </p:custDataLst>
            </p:nvPr>
          </p:nvGrpSpPr>
          <p:grpSpPr>
            <a:xfrm>
              <a:off x="1139058" y="5609179"/>
              <a:ext cx="359175" cy="360000"/>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nvGrpSpPr>
              <p:cNvPr id="8"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FFFF00"/>
                    </a:solidFill>
                    <a:latin typeface="微软雅黑" panose="020B0503020204020204" pitchFamily="34" charset="-122"/>
                    <a:ea typeface="微软雅黑" panose="020B0503020204020204" pitchFamily="34" charset="-122"/>
                  </a:endParaRPr>
                </a:p>
              </p:txBody>
            </p:sp>
          </p:grpSp>
        </p:grpSp>
        <p:sp>
          <p:nvSpPr>
            <p:cNvPr id="34" name="PA_文本框 19"/>
            <p:cNvSpPr txBox="1">
              <a:spLocks noChangeArrowheads="1"/>
            </p:cNvSpPr>
            <p:nvPr>
              <p:custDataLst>
                <p:tags r:id="rId3"/>
              </p:custDataLst>
            </p:nvPr>
          </p:nvSpPr>
          <p:spPr bwMode="auto">
            <a:xfrm>
              <a:off x="1397905" y="5549903"/>
              <a:ext cx="3165475" cy="47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40000"/>
                </a:lnSpc>
              </a:pPr>
              <a:r>
                <a:rPr lang="zh-CN" altLang="en-US" dirty="0" smtClean="0">
                  <a:latin typeface="微软雅黑" panose="020B0503020204020204" pitchFamily="34" charset="-122"/>
                  <a:ea typeface="微软雅黑" panose="020B0503020204020204" pitchFamily="34" charset="-122"/>
                </a:rPr>
                <a:t>主讲老师</a:t>
              </a:r>
              <a:r>
                <a:rPr lang="en-US" altLang="zh-CN" dirty="0" smtClean="0">
                  <a:latin typeface="微软雅黑" panose="020B0503020204020204" pitchFamily="34" charset="-122"/>
                  <a:ea typeface="微软雅黑" panose="020B0503020204020204" pitchFamily="34" charset="-122"/>
                </a:rPr>
                <a:t>Zero</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sym typeface="等线" panose="02010600030101010101" charset="-122"/>
                </a:rPr>
                <a:t>2124346685</a:t>
              </a:r>
              <a:endParaRPr lang="en-US" altLang="zh-CN" dirty="0">
                <a:latin typeface="微软雅黑" panose="020B0503020204020204" pitchFamily="34" charset="-122"/>
                <a:ea typeface="微软雅黑" panose="020B0503020204020204" pitchFamily="34" charset="-122"/>
                <a:sym typeface="等线" panose="02010600030101010101" charset="-122"/>
              </a:endParaRPr>
            </a:p>
          </p:txBody>
        </p:sp>
      </p:grpSp>
      <p:grpSp>
        <p:nvGrpSpPr>
          <p:cNvPr id="9" name="组合 2"/>
          <p:cNvGrpSpPr/>
          <p:nvPr/>
        </p:nvGrpSpPr>
        <p:grpSpPr>
          <a:xfrm>
            <a:off x="6359105" y="5531207"/>
            <a:ext cx="3930862" cy="368300"/>
            <a:chOff x="4060522" y="5638470"/>
            <a:chExt cx="3930862" cy="368300"/>
          </a:xfrm>
        </p:grpSpPr>
        <p:grpSp>
          <p:nvGrpSpPr>
            <p:cNvPr id="10" name="PA_组合 14"/>
            <p:cNvGrpSpPr/>
            <p:nvPr>
              <p:custDataLst>
                <p:tags r:id="rId4"/>
              </p:custDataLst>
            </p:nvPr>
          </p:nvGrpSpPr>
          <p:grpSpPr bwMode="auto">
            <a:xfrm>
              <a:off x="4060522" y="5643136"/>
              <a:ext cx="360000" cy="360000"/>
              <a:chOff x="4248" y="3024"/>
              <a:chExt cx="600" cy="599"/>
            </a:xfrm>
          </p:grpSpPr>
          <p:sp>
            <p:nvSpPr>
              <p:cNvPr id="30"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dist" defTabSz="1218565"/>
                  <a:endParaRPr lang="zh-CN" altLang="en-US" sz="2135">
                    <a:solidFill>
                      <a:srgbClr val="333333">
                        <a:lumMod val="65000"/>
                        <a:lumOff val="35000"/>
                      </a:srgbClr>
                    </a:solidFill>
                    <a:latin typeface="微软雅黑" panose="020B0503020204020204" pitchFamily="34" charset="-122"/>
                    <a:ea typeface="微软雅黑" panose="020B0503020204020204" pitchFamily="34" charset="-122"/>
                  </a:endParaRPr>
                </a:p>
              </p:txBody>
            </p:sp>
          </p:grpSp>
        </p:grpSp>
        <p:sp>
          <p:nvSpPr>
            <p:cNvPr id="35" name="PA_文本框 20"/>
            <p:cNvSpPr txBox="1">
              <a:spLocks noChangeArrowheads="1"/>
            </p:cNvSpPr>
            <p:nvPr>
              <p:custDataLst>
                <p:tags r:id="rId5"/>
              </p:custDataLst>
            </p:nvPr>
          </p:nvSpPr>
          <p:spPr bwMode="auto">
            <a:xfrm>
              <a:off x="4411254" y="5638470"/>
              <a:ext cx="358013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defTabSz="1218565"/>
              <a:r>
                <a:rPr lang="zh-CN" altLang="en-US" smtClean="0">
                  <a:latin typeface="微软雅黑" panose="020B0503020204020204" pitchFamily="34" charset="-122"/>
                  <a:ea typeface="微软雅黑" panose="020B0503020204020204" pitchFamily="34" charset="-122"/>
                </a:rPr>
                <a:t>课程咨询</a:t>
              </a:r>
              <a:r>
                <a:rPr lang="zh-CN" altLang="en-US" smtClean="0">
                  <a:latin typeface="微软雅黑" panose="020B0503020204020204" pitchFamily="34" charset="-122"/>
                  <a:ea typeface="微软雅黑" panose="020B0503020204020204" pitchFamily="34" charset="-122"/>
                  <a:sym typeface="+mn-ea"/>
                </a:rPr>
                <a:t>阿媛老师：2807762965</a:t>
              </a:r>
              <a:endParaRPr lang="zh-CN" altLang="en-US" smtClean="0">
                <a:latin typeface="微软雅黑" panose="020B0503020204020204" pitchFamily="34" charset="-122"/>
                <a:ea typeface="微软雅黑" panose="020B0503020204020204" pitchFamily="34" charset="-122"/>
                <a:sym typeface="+mn-ea"/>
              </a:endParaRPr>
            </a:p>
          </p:txBody>
        </p:sp>
      </p:grpSp>
      <p:grpSp>
        <p:nvGrpSpPr>
          <p:cNvPr id="12" name="PA_组合 20"/>
          <p:cNvGrpSpPr/>
          <p:nvPr>
            <p:custDataLst>
              <p:tags r:id="rId6"/>
            </p:custDataLst>
          </p:nvPr>
        </p:nvGrpSpPr>
        <p:grpSpPr>
          <a:xfrm>
            <a:off x="0" y="3928725"/>
            <a:ext cx="12192000" cy="27148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grpSp>
        <p:nvGrpSpPr>
          <p:cNvPr id="13" name="组合 48"/>
          <p:cNvGrpSpPr/>
          <p:nvPr/>
        </p:nvGrpSpPr>
        <p:grpSpPr>
          <a:xfrm>
            <a:off x="3411209" y="429583"/>
            <a:ext cx="5296253" cy="5015263"/>
            <a:chOff x="2666060" y="1779854"/>
            <a:chExt cx="4914727" cy="4653979"/>
          </a:xfrm>
        </p:grpSpPr>
        <p:sp>
          <p:nvSpPr>
            <p:cNvPr id="50" name="任意多边形: 形状 11"/>
            <p:cNvSpPr/>
            <p:nvPr/>
          </p:nvSpPr>
          <p:spPr>
            <a:xfrm>
              <a:off x="3099814" y="192397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10"/>
            <p:cNvSpPr/>
            <p:nvPr/>
          </p:nvSpPr>
          <p:spPr>
            <a:xfrm>
              <a:off x="3099814" y="2052932"/>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12"/>
            <p:cNvSpPr/>
            <p:nvPr/>
          </p:nvSpPr>
          <p:spPr>
            <a:xfrm>
              <a:off x="3533568" y="212499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13"/>
            <p:cNvSpPr/>
            <p:nvPr/>
          </p:nvSpPr>
          <p:spPr>
            <a:xfrm>
              <a:off x="2666060" y="1980870"/>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14"/>
            <p:cNvSpPr/>
            <p:nvPr/>
          </p:nvSpPr>
          <p:spPr>
            <a:xfrm>
              <a:off x="3099814" y="2253948"/>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15"/>
            <p:cNvSpPr/>
            <p:nvPr/>
          </p:nvSpPr>
          <p:spPr>
            <a:xfrm>
              <a:off x="3316691" y="1779854"/>
              <a:ext cx="3909150" cy="380831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16"/>
            <p:cNvSpPr/>
            <p:nvPr/>
          </p:nvSpPr>
          <p:spPr>
            <a:xfrm>
              <a:off x="3533568" y="1980870"/>
              <a:ext cx="3909150" cy="4153456"/>
            </a:xfrm>
            <a:custGeom>
              <a:avLst/>
              <a:gdLst>
                <a:gd name="connsiteX0" fmla="*/ 177959 w 3909150"/>
                <a:gd name="connsiteY0" fmla="*/ 2265850 h 3808316"/>
                <a:gd name="connsiteX1" fmla="*/ 1444052 w 3909150"/>
                <a:gd name="connsiteY1" fmla="*/ 3771093 h 3808316"/>
                <a:gd name="connsiteX2" fmla="*/ 3371325 w 3909150"/>
                <a:gd name="connsiteY2" fmla="*/ 3194317 h 3808316"/>
                <a:gd name="connsiteX3" fmla="*/ 3905898 w 3909150"/>
                <a:gd name="connsiteY3" fmla="*/ 1506194 h 3808316"/>
                <a:gd name="connsiteX4" fmla="*/ 3202513 w 3909150"/>
                <a:gd name="connsiteY4" fmla="*/ 127560 h 3808316"/>
                <a:gd name="connsiteX5" fmla="*/ 1387781 w 3909150"/>
                <a:gd name="connsiteY5" fmla="*/ 113493 h 3808316"/>
                <a:gd name="connsiteX6" fmla="*/ 459313 w 3909150"/>
                <a:gd name="connsiteY6" fmla="*/ 591794 h 3808316"/>
                <a:gd name="connsiteX7" fmla="*/ 37282 w 3909150"/>
                <a:gd name="connsiteY7" fmla="*/ 1646871 h 3808316"/>
                <a:gd name="connsiteX8" fmla="*/ 177959 w 3909150"/>
                <a:gd name="connsiteY8" fmla="*/ 2265850 h 38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9150" h="3808316">
                  <a:moveTo>
                    <a:pt x="177959" y="2265850"/>
                  </a:moveTo>
                  <a:cubicBezTo>
                    <a:pt x="412421" y="2619887"/>
                    <a:pt x="911824" y="3616349"/>
                    <a:pt x="1444052" y="3771093"/>
                  </a:cubicBezTo>
                  <a:cubicBezTo>
                    <a:pt x="1976280" y="3925837"/>
                    <a:pt x="2961017" y="3571800"/>
                    <a:pt x="3371325" y="3194317"/>
                  </a:cubicBezTo>
                  <a:cubicBezTo>
                    <a:pt x="3781633" y="2816834"/>
                    <a:pt x="3934033" y="2017320"/>
                    <a:pt x="3905898" y="1506194"/>
                  </a:cubicBezTo>
                  <a:cubicBezTo>
                    <a:pt x="3877763" y="995068"/>
                    <a:pt x="3622199" y="359677"/>
                    <a:pt x="3202513" y="127560"/>
                  </a:cubicBezTo>
                  <a:cubicBezTo>
                    <a:pt x="2782827" y="-104557"/>
                    <a:pt x="1844981" y="36121"/>
                    <a:pt x="1387781" y="113493"/>
                  </a:cubicBezTo>
                  <a:cubicBezTo>
                    <a:pt x="930581" y="190865"/>
                    <a:pt x="684396" y="336231"/>
                    <a:pt x="459313" y="591794"/>
                  </a:cubicBezTo>
                  <a:cubicBezTo>
                    <a:pt x="234230" y="847357"/>
                    <a:pt x="81830" y="1360828"/>
                    <a:pt x="37282" y="1646871"/>
                  </a:cubicBezTo>
                  <a:cubicBezTo>
                    <a:pt x="-7266" y="1932914"/>
                    <a:pt x="-56503" y="1911813"/>
                    <a:pt x="177959" y="2265850"/>
                  </a:cubicBez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784790" y="4932746"/>
              <a:ext cx="795997" cy="79599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224667" y="5906881"/>
              <a:ext cx="526952" cy="526952"/>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969254" y="1837290"/>
              <a:ext cx="361967" cy="361967"/>
            </a:xfrm>
            <a:prstGeom prst="ellips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21"/>
          <p:cNvSpPr txBox="1"/>
          <p:nvPr/>
        </p:nvSpPr>
        <p:spPr>
          <a:xfrm>
            <a:off x="3339259" y="1645369"/>
            <a:ext cx="5433266" cy="1477328"/>
          </a:xfrm>
          <a:prstGeom prst="rect">
            <a:avLst/>
          </a:prstGeom>
          <a:noFill/>
        </p:spPr>
        <p:txBody>
          <a:bodyPr wrap="square" rtlCol="0">
            <a:spAutoFit/>
          </a:bodyPr>
          <a:lstStyle/>
          <a:p>
            <a:pPr algn="ctr"/>
            <a:r>
              <a:rPr lang="zh-CN" altLang="en-US" sz="5400" smtClean="0">
                <a:solidFill>
                  <a:schemeClr val="bg1"/>
                </a:solidFill>
                <a:ea typeface="微软雅黑" panose="020B0503020204020204" pitchFamily="34" charset="-122"/>
              </a:rPr>
              <a:t>享学课堂  </a:t>
            </a:r>
            <a:endParaRPr lang="en-US" altLang="zh-CN" sz="5400" smtClean="0">
              <a:solidFill>
                <a:schemeClr val="bg1"/>
              </a:solidFill>
              <a:ea typeface="微软雅黑" panose="020B0503020204020204" pitchFamily="34" charset="-122"/>
            </a:endParaRPr>
          </a:p>
          <a:p>
            <a:pPr algn="ctr"/>
            <a:r>
              <a:rPr lang="zh-CN" altLang="en-US" sz="3600" smtClean="0">
                <a:solidFill>
                  <a:schemeClr val="bg1"/>
                </a:solidFill>
                <a:ea typeface="微软雅黑" panose="020B0503020204020204" pitchFamily="34" charset="-122"/>
              </a:rPr>
              <a:t>   谢谢您的参与！</a:t>
            </a:r>
            <a:endParaRPr lang="zh-CN" altLang="en-US" sz="3600" smtClean="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to="" calcmode="lin" valueType="num">
                                      <p:cBhvr>
                                        <p:cTn id="7" dur="700" fill="hold">
                                          <p:stCondLst>
                                            <p:cond delay="0"/>
                                          </p:stCondLst>
                                        </p:cTn>
                                        <p:tgtEl>
                                          <p:spTgt spid="23"/>
                                        </p:tgtEl>
                                        <p:attrNameLst>
                                          <p:attrName>ppt_x</p:attrName>
                                        </p:attrNameLst>
                                      </p:cBhvr>
                                      <p:tavLst>
                                        <p:tav tm="0" fmla="#ppt_x-(-#ppt_w/2*cos(ppt_r/180*pi))*((1.5-1.5*$)^2-(1.5-1.5*$)^3)">
                                          <p:val>
                                            <p:fltVal val="0"/>
                                          </p:val>
                                        </p:tav>
                                        <p:tav tm="100000">
                                          <p:val>
                                            <p:fltVal val="1"/>
                                          </p:val>
                                        </p:tav>
                                      </p:tavLst>
                                    </p:anim>
                                    <p:anim to="" calcmode="lin" valueType="num">
                                      <p:cBhvr>
                                        <p:cTn id="8" dur="700" fill="hold">
                                          <p:stCondLst>
                                            <p:cond delay="0"/>
                                          </p:stCondLst>
                                        </p:cTn>
                                        <p:tgtEl>
                                          <p:spTgt spid="23"/>
                                        </p:tgtEl>
                                        <p:attrNameLst>
                                          <p:attrName>ppt_y</p:attrName>
                                        </p:attrNameLst>
                                      </p:cBhvr>
                                      <p:tavLst>
                                        <p:tav tm="0" fmla="#ppt_y+(-#ppt_h/2*cos(ppt_r/180*pi))*((1.5-1.5*$)^2-(1.5-1.5*$)^3)">
                                          <p:val>
                                            <p:fltVal val="0"/>
                                          </p:val>
                                        </p:tav>
                                        <p:tav tm="100000">
                                          <p:val>
                                            <p:fltVal val="1"/>
                                          </p:val>
                                        </p:tav>
                                      </p:tavLst>
                                    </p:anim>
                                    <p:anim to="" calcmode="lin" valueType="num">
                                      <p:cBhvr>
                                        <p:cTn id="9" dur="700" fill="hold">
                                          <p:stCondLst>
                                            <p:cond delay="0"/>
                                          </p:stCondLst>
                                        </p:cTn>
                                        <p:tgtEl>
                                          <p:spTgt spid="23"/>
                                        </p:tgtEl>
                                        <p:attrNameLst>
                                          <p:attrName>ppt_h</p:attrName>
                                        </p:attrNameLst>
                                      </p:cBhvr>
                                      <p:tavLst>
                                        <p:tav tm="0" fmla="#ppt_h-(-#ppt_h)*((1.5-1.5*$)^2-(1.5-1.5*$)^3)">
                                          <p:val>
                                            <p:fltVal val="0"/>
                                          </p:val>
                                        </p:tav>
                                        <p:tav tm="100000">
                                          <p:val>
                                            <p:fltVal val="1"/>
                                          </p:val>
                                        </p:tav>
                                      </p:tavLst>
                                    </p:anim>
                                    <p:anim to="" calcmode="lin" valueType="num">
                                      <p:cBhvr>
                                        <p:cTn id="10" dur="700" fill="hold">
                                          <p:stCondLst>
                                            <p:cond delay="0"/>
                                          </p:stCondLst>
                                        </p:cTn>
                                        <p:tgtEl>
                                          <p:spTgt spid="23"/>
                                        </p:tgtEl>
                                        <p:attrNameLst>
                                          <p:attrName>ppt_w</p:attrName>
                                        </p:attrNameLst>
                                      </p:cBhvr>
                                      <p:tavLst>
                                        <p:tav tm="0" fmla="#ppt_w-(-#ppt_w)*((1.5-1.5*$)^2-(1.5-1.5*$)^3)">
                                          <p:val>
                                            <p:fltVal val="0"/>
                                          </p:val>
                                        </p:tav>
                                        <p:tav tm="100000">
                                          <p:val>
                                            <p:fltVal val="1"/>
                                          </p:val>
                                        </p:tav>
                                      </p:tavLst>
                                    </p:anim>
                                  </p:childTnLst>
                                </p:cTn>
                              </p:par>
                              <p:par>
                                <p:cTn id="11" presetID="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to="" calcmode="lin" valueType="num">
                                      <p:cBhvr>
                                        <p:cTn id="13" dur="700" fill="hold">
                                          <p:stCondLst>
                                            <p:cond delay="0"/>
                                          </p:stCondLst>
                                        </p:cTn>
                                        <p:tgtEl>
                                          <p:spTgt spid="12"/>
                                        </p:tgtEl>
                                        <p:attrNameLst>
                                          <p:attrName>ppt_x</p:attrName>
                                        </p:attrNameLst>
                                      </p:cBhvr>
                                      <p:tavLst>
                                        <p:tav tm="0" fmla="#ppt_x-(-#ppt_w/2*cos(ppt_r/180*pi))*((1.5-1.5*$)^2-(1.5-1.5*$)^3)">
                                          <p:val>
                                            <p:fltVal val="0"/>
                                          </p:val>
                                        </p:tav>
                                        <p:tav tm="100000">
                                          <p:val>
                                            <p:fltVal val="1"/>
                                          </p:val>
                                        </p:tav>
                                      </p:tavLst>
                                    </p:anim>
                                    <p:anim to="" calcmode="lin" valueType="num">
                                      <p:cBhvr>
                                        <p:cTn id="14" dur="700" fill="hold">
                                          <p:stCondLst>
                                            <p:cond delay="0"/>
                                          </p:stCondLst>
                                        </p:cTn>
                                        <p:tgtEl>
                                          <p:spTgt spid="12"/>
                                        </p:tgtEl>
                                        <p:attrNameLst>
                                          <p:attrName>ppt_y</p:attrName>
                                        </p:attrNameLst>
                                      </p:cBhvr>
                                      <p:tavLst>
                                        <p:tav tm="0" fmla="#ppt_y+(-#ppt_h/2*cos(ppt_r/180*pi))*((1.5-1.5*$)^2-(1.5-1.5*$)^3)">
                                          <p:val>
                                            <p:fltVal val="0"/>
                                          </p:val>
                                        </p:tav>
                                        <p:tav tm="100000">
                                          <p:val>
                                            <p:fltVal val="1"/>
                                          </p:val>
                                        </p:tav>
                                      </p:tavLst>
                                    </p:anim>
                                    <p:anim to="" calcmode="lin" valueType="num">
                                      <p:cBhvr>
                                        <p:cTn id="15" dur="700" fill="hold">
                                          <p:stCondLst>
                                            <p:cond delay="0"/>
                                          </p:stCondLst>
                                        </p:cTn>
                                        <p:tgtEl>
                                          <p:spTgt spid="12"/>
                                        </p:tgtEl>
                                        <p:attrNameLst>
                                          <p:attrName>ppt_h</p:attrName>
                                        </p:attrNameLst>
                                      </p:cBhvr>
                                      <p:tavLst>
                                        <p:tav tm="0" fmla="#ppt_h-(-#ppt_h)*((1.5-1.5*$)^2-(1.5-1.5*$)^3)">
                                          <p:val>
                                            <p:fltVal val="0"/>
                                          </p:val>
                                        </p:tav>
                                        <p:tav tm="100000">
                                          <p:val>
                                            <p:fltVal val="1"/>
                                          </p:val>
                                        </p:tav>
                                      </p:tavLst>
                                    </p:anim>
                                    <p:anim to="" calcmode="lin" valueType="num">
                                      <p:cBhvr>
                                        <p:cTn id="16" dur="700" fill="hold">
                                          <p:stCondLst>
                                            <p:cond delay="0"/>
                                          </p:stCondLst>
                                        </p:cTn>
                                        <p:tgtEl>
                                          <p:spTgt spid="12"/>
                                        </p:tgtEl>
                                        <p:attrNameLst>
                                          <p:attrName>ppt_w</p:attrName>
                                        </p:attrNameLst>
                                      </p:cBhvr>
                                      <p:tavLst>
                                        <p:tav tm="0" fmla="#ppt_w-(-#ppt_w)*((1.5-1.5*$)^2-(1.5-1.5*$)^3)">
                                          <p:val>
                                            <p:fltVal val="0"/>
                                          </p:val>
                                        </p:tav>
                                        <p:tav tm="100000">
                                          <p:val>
                                            <p:fltVal val="1"/>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RxJava</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基础</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sp>
        <p:nvSpPr>
          <p:cNvPr id="7" name="任意多边形 6"/>
          <p:cNvSpPr/>
          <p:nvPr>
            <p:custDataLst>
              <p:tags r:id="rId3"/>
            </p:custDataLst>
          </p:nvPr>
        </p:nvSpPr>
        <p:spPr>
          <a:xfrm>
            <a:off x="958215" y="1657350"/>
            <a:ext cx="577215" cy="587375"/>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dirty="0">
                <a:solidFill>
                  <a:schemeClr val="accent1"/>
                </a:solidFill>
                <a:sym typeface="Arial" panose="020B0604020202020204" pitchFamily="34" charset="0"/>
              </a:rPr>
              <a:t>A</a:t>
            </a:r>
            <a:endParaRPr lang="zh-CN" altLang="en-US" dirty="0">
              <a:solidFill>
                <a:schemeClr val="accent1"/>
              </a:solidFill>
              <a:sym typeface="Arial" panose="020B0604020202020204" pitchFamily="34" charset="0"/>
            </a:endParaRPr>
          </a:p>
        </p:txBody>
      </p:sp>
      <p:cxnSp>
        <p:nvCxnSpPr>
          <p:cNvPr id="6" name="直接连接符 5"/>
          <p:cNvCxnSpPr/>
          <p:nvPr>
            <p:custDataLst>
              <p:tags r:id="rId4"/>
            </p:custDataLst>
          </p:nvPr>
        </p:nvCxnSpPr>
        <p:spPr>
          <a:xfrm>
            <a:off x="1438275" y="2237740"/>
            <a:ext cx="322389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5"/>
            </p:custDataLst>
          </p:nvPr>
        </p:nvSpPr>
        <p:spPr>
          <a:xfrm>
            <a:off x="1535430" y="1730375"/>
            <a:ext cx="3126740" cy="514350"/>
          </a:xfrm>
          <a:prstGeom prst="rect">
            <a:avLst/>
          </a:prstGeom>
          <a:noFill/>
        </p:spPr>
        <p:txBody>
          <a:bodyPr wrap="square" rtlCol="0">
            <a:normAutofit lnSpcReduction="10000"/>
          </a:bodyPr>
          <a:p>
            <a:r>
              <a:rPr lang="en-US" altLang="zh-CN" sz="2000" smtClean="0"/>
              <a:t>Observable</a:t>
            </a:r>
            <a:endParaRPr lang="en-US" altLang="zh-CN" sz="2000" dirty="0">
              <a:sym typeface="Arial" panose="020B0604020202020204" pitchFamily="34" charset="0"/>
            </a:endParaRPr>
          </a:p>
        </p:txBody>
      </p:sp>
      <p:sp>
        <p:nvSpPr>
          <p:cNvPr id="10" name="任意多边形 9"/>
          <p:cNvSpPr/>
          <p:nvPr>
            <p:custDataLst>
              <p:tags r:id="rId6"/>
            </p:custDataLst>
          </p:nvPr>
        </p:nvSpPr>
        <p:spPr>
          <a:xfrm>
            <a:off x="958215" y="2364740"/>
            <a:ext cx="577215" cy="587375"/>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dirty="0">
                <a:solidFill>
                  <a:schemeClr val="accent2"/>
                </a:solidFill>
                <a:sym typeface="Arial" panose="020B0604020202020204" pitchFamily="34" charset="0"/>
              </a:rPr>
              <a:t>B</a:t>
            </a:r>
            <a:endParaRPr lang="zh-CN" altLang="en-US" dirty="0">
              <a:solidFill>
                <a:schemeClr val="accent2"/>
              </a:solidFill>
              <a:sym typeface="Arial" panose="020B0604020202020204" pitchFamily="34" charset="0"/>
            </a:endParaRPr>
          </a:p>
        </p:txBody>
      </p:sp>
      <p:cxnSp>
        <p:nvCxnSpPr>
          <p:cNvPr id="11" name="直接连接符 10"/>
          <p:cNvCxnSpPr/>
          <p:nvPr>
            <p:custDataLst>
              <p:tags r:id="rId7"/>
            </p:custDataLst>
          </p:nvPr>
        </p:nvCxnSpPr>
        <p:spPr>
          <a:xfrm>
            <a:off x="1438275" y="2945130"/>
            <a:ext cx="322389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8"/>
            </p:custDataLst>
          </p:nvPr>
        </p:nvSpPr>
        <p:spPr>
          <a:xfrm>
            <a:off x="1535430" y="2450465"/>
            <a:ext cx="3126740" cy="514350"/>
          </a:xfrm>
          <a:prstGeom prst="rect">
            <a:avLst/>
          </a:prstGeom>
          <a:noFill/>
        </p:spPr>
        <p:txBody>
          <a:bodyPr wrap="square" rtlCol="0">
            <a:normAutofit fontScale="70000"/>
          </a:bodyPr>
          <a:p>
            <a:r>
              <a:rPr lang="en-US" altLang="zh-CN" sz="2000" smtClean="0"/>
              <a:t>HotObservable 和Cold Observable</a:t>
            </a:r>
            <a:endParaRPr lang="en-US" altLang="zh-CN" sz="2000" dirty="0">
              <a:sym typeface="Arial" panose="020B0604020202020204" pitchFamily="34" charset="0"/>
            </a:endParaRPr>
          </a:p>
        </p:txBody>
      </p:sp>
      <p:sp>
        <p:nvSpPr>
          <p:cNvPr id="27" name="任意多边形 26"/>
          <p:cNvSpPr/>
          <p:nvPr>
            <p:custDataLst>
              <p:tags r:id="rId9"/>
            </p:custDataLst>
          </p:nvPr>
        </p:nvSpPr>
        <p:spPr>
          <a:xfrm>
            <a:off x="958215" y="3072130"/>
            <a:ext cx="577215" cy="587375"/>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dirty="0">
                <a:solidFill>
                  <a:schemeClr val="accent3"/>
                </a:solidFill>
                <a:sym typeface="Arial" panose="020B0604020202020204" pitchFamily="34" charset="0"/>
              </a:rPr>
              <a:t>C</a:t>
            </a:r>
            <a:endParaRPr lang="zh-CN" altLang="en-US" dirty="0">
              <a:solidFill>
                <a:schemeClr val="accent3"/>
              </a:solidFill>
              <a:sym typeface="Arial" panose="020B0604020202020204" pitchFamily="34" charset="0"/>
            </a:endParaRPr>
          </a:p>
        </p:txBody>
      </p:sp>
      <p:cxnSp>
        <p:nvCxnSpPr>
          <p:cNvPr id="28" name="直接连接符 27"/>
          <p:cNvCxnSpPr/>
          <p:nvPr>
            <p:custDataLst>
              <p:tags r:id="rId10"/>
            </p:custDataLst>
          </p:nvPr>
        </p:nvCxnSpPr>
        <p:spPr>
          <a:xfrm>
            <a:off x="1438275" y="3652520"/>
            <a:ext cx="322389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11"/>
            </p:custDataLst>
          </p:nvPr>
        </p:nvSpPr>
        <p:spPr>
          <a:xfrm>
            <a:off x="1535430" y="3157855"/>
            <a:ext cx="3126740" cy="514350"/>
          </a:xfrm>
          <a:prstGeom prst="rect">
            <a:avLst/>
          </a:prstGeom>
          <a:noFill/>
        </p:spPr>
        <p:txBody>
          <a:bodyPr wrap="square" rtlCol="0">
            <a:normAutofit lnSpcReduction="10000"/>
          </a:bodyPr>
          <a:p>
            <a:r>
              <a:rPr lang="en-US" altLang="zh-CN" sz="2000" smtClean="0"/>
              <a:t>Flowable</a:t>
            </a:r>
            <a:endParaRPr lang="en-US" altLang="zh-CN" sz="2000" dirty="0">
              <a:sym typeface="Arial" panose="020B0604020202020204" pitchFamily="34" charset="0"/>
            </a:endParaRPr>
          </a:p>
        </p:txBody>
      </p:sp>
      <p:sp>
        <p:nvSpPr>
          <p:cNvPr id="31" name="任意多边形 30"/>
          <p:cNvSpPr/>
          <p:nvPr>
            <p:custDataLst>
              <p:tags r:id="rId12"/>
            </p:custDataLst>
          </p:nvPr>
        </p:nvSpPr>
        <p:spPr>
          <a:xfrm>
            <a:off x="958215" y="3779520"/>
            <a:ext cx="577215" cy="587375"/>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dirty="0">
                <a:solidFill>
                  <a:schemeClr val="accent1"/>
                </a:solidFill>
                <a:sym typeface="Arial" panose="020B0604020202020204" pitchFamily="34" charset="0"/>
              </a:rPr>
              <a:t>D</a:t>
            </a:r>
            <a:endParaRPr lang="zh-CN" altLang="en-US" dirty="0">
              <a:solidFill>
                <a:schemeClr val="accent1"/>
              </a:solidFill>
              <a:sym typeface="Arial" panose="020B0604020202020204" pitchFamily="34" charset="0"/>
            </a:endParaRPr>
          </a:p>
        </p:txBody>
      </p:sp>
      <p:cxnSp>
        <p:nvCxnSpPr>
          <p:cNvPr id="32" name="直接连接符 31"/>
          <p:cNvCxnSpPr/>
          <p:nvPr>
            <p:custDataLst>
              <p:tags r:id="rId13"/>
            </p:custDataLst>
          </p:nvPr>
        </p:nvCxnSpPr>
        <p:spPr>
          <a:xfrm>
            <a:off x="1438275" y="4359910"/>
            <a:ext cx="3223895"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文本框 32"/>
          <p:cNvSpPr txBox="1"/>
          <p:nvPr>
            <p:custDataLst>
              <p:tags r:id="rId14"/>
            </p:custDataLst>
          </p:nvPr>
        </p:nvSpPr>
        <p:spPr>
          <a:xfrm>
            <a:off x="1535430" y="3865245"/>
            <a:ext cx="3126740" cy="514350"/>
          </a:xfrm>
          <a:prstGeom prst="rect">
            <a:avLst/>
          </a:prstGeom>
          <a:noFill/>
        </p:spPr>
        <p:txBody>
          <a:bodyPr wrap="square" rtlCol="0">
            <a:normAutofit fontScale="90000"/>
          </a:bodyPr>
          <a:p>
            <a:r>
              <a:rPr lang="en-US" altLang="zh-CN" sz="2000" smtClean="0"/>
              <a:t>Single,Completable 和 Maybe</a:t>
            </a:r>
            <a:endParaRPr lang="en-US" altLang="zh-CN" sz="2000" dirty="0">
              <a:sym typeface="Arial" panose="020B0604020202020204" pitchFamily="34" charset="0"/>
            </a:endParaRPr>
          </a:p>
        </p:txBody>
      </p:sp>
      <p:sp>
        <p:nvSpPr>
          <p:cNvPr id="35" name="任意多边形 34"/>
          <p:cNvSpPr/>
          <p:nvPr>
            <p:custDataLst>
              <p:tags r:id="rId15"/>
            </p:custDataLst>
          </p:nvPr>
        </p:nvSpPr>
        <p:spPr>
          <a:xfrm>
            <a:off x="958215" y="4486910"/>
            <a:ext cx="577215" cy="587375"/>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en-US" altLang="zh-CN" dirty="0">
                <a:solidFill>
                  <a:schemeClr val="accent2"/>
                </a:solidFill>
                <a:sym typeface="Arial" panose="020B0604020202020204" pitchFamily="34" charset="0"/>
              </a:rPr>
              <a:t>E</a:t>
            </a:r>
            <a:endParaRPr lang="zh-CN" altLang="en-US" dirty="0">
              <a:solidFill>
                <a:schemeClr val="accent2"/>
              </a:solidFill>
              <a:sym typeface="Arial" panose="020B0604020202020204" pitchFamily="34" charset="0"/>
            </a:endParaRPr>
          </a:p>
        </p:txBody>
      </p:sp>
      <p:cxnSp>
        <p:nvCxnSpPr>
          <p:cNvPr id="36" name="直接连接符 35"/>
          <p:cNvCxnSpPr/>
          <p:nvPr>
            <p:custDataLst>
              <p:tags r:id="rId16"/>
            </p:custDataLst>
          </p:nvPr>
        </p:nvCxnSpPr>
        <p:spPr>
          <a:xfrm>
            <a:off x="1438275" y="5067300"/>
            <a:ext cx="322389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custDataLst>
              <p:tags r:id="rId17"/>
            </p:custDataLst>
          </p:nvPr>
        </p:nvSpPr>
        <p:spPr>
          <a:xfrm>
            <a:off x="1535430" y="4572635"/>
            <a:ext cx="3126740" cy="514350"/>
          </a:xfrm>
          <a:prstGeom prst="rect">
            <a:avLst/>
          </a:prstGeom>
          <a:noFill/>
        </p:spPr>
        <p:txBody>
          <a:bodyPr wrap="square" rtlCol="0">
            <a:normAutofit lnSpcReduction="10000"/>
          </a:bodyPr>
          <a:p>
            <a:r>
              <a:rPr lang="en-US" altLang="zh-CN" sz="2000" smtClean="0"/>
              <a:t>Subject 和 Processor</a:t>
            </a:r>
            <a:endParaRPr lang="en-US" altLang="zh-CN" sz="2000" dirty="0">
              <a:sym typeface="Arial" panose="020B0604020202020204" pitchFamily="34" charset="0"/>
            </a:endParaRPr>
          </a:p>
        </p:txBody>
      </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1.2"/>
                                          </p:val>
                                        </p:tav>
                                      </p:tavLst>
                                    </p:anim>
                                    <p:anim calcmode="lin" valueType="num">
                                      <p:cBhvr>
                                        <p:cTn id="8" dur="500" fill="hold"/>
                                        <p:tgtEl>
                                          <p:spTgt spid="7"/>
                                        </p:tgtEl>
                                        <p:attrNameLst>
                                          <p:attrName>ppt_h</p:attrName>
                                        </p:attrNameLst>
                                      </p:cBhvr>
                                      <p:tavLst>
                                        <p:tav tm="0">
                                          <p:val>
                                            <p:fltVal val="0"/>
                                          </p:val>
                                        </p:tav>
                                        <p:tav tm="100000">
                                          <p:val>
                                            <p:strVal val="#ppt_h*1.2"/>
                                          </p:val>
                                        </p:tav>
                                      </p:tavLst>
                                    </p:anim>
                                    <p:animEffect transition="in" filter="fade">
                                      <p:cBhvr>
                                        <p:cTn id="9" dur="500"/>
                                        <p:tgtEl>
                                          <p:spTgt spid="7"/>
                                        </p:tgtEl>
                                      </p:cBhvr>
                                    </p:animEffect>
                                    <p:anim to="" calcmode="lin" valueType="num">
                                      <p:cBhvr>
                                        <p:cTn id="10" dur="500" fill="hold">
                                          <p:stCondLst>
                                            <p:cond delay="0"/>
                                          </p:stCondLst>
                                        </p:cTn>
                                        <p:tgtEl>
                                          <p:spTgt spid="7"/>
                                        </p:tgtEl>
                                        <p:attrNameLst>
                                          <p:attrName>ppt_x</p:attrName>
                                        </p:attrNameLst>
                                      </p:cBhvr>
                                      <p:tavLst>
                                        <p:tav tm="0">
                                          <p:val>
                                            <p:fltVal val="0.64909"/>
                                          </p:val>
                                        </p:tav>
                                        <p:tav tm="100000">
                                          <p:val>
                                            <p:fltVal val="0.221432"/>
                                          </p:val>
                                        </p:tav>
                                      </p:tavLst>
                                    </p:anim>
                                    <p:anim to="" calcmode="lin" valueType="num">
                                      <p:cBhvr>
                                        <p:cTn id="11" dur="500" fill="hold">
                                          <p:stCondLst>
                                            <p:cond delay="0"/>
                                          </p:stCondLst>
                                        </p:cTn>
                                        <p:tgtEl>
                                          <p:spTgt spid="7"/>
                                        </p:tgtEl>
                                        <p:attrNameLst>
                                          <p:attrName>ppt_y</p:attrName>
                                        </p:attrNameLst>
                                      </p:cBhvr>
                                      <p:tavLst>
                                        <p:tav tm="0">
                                          <p:val>
                                            <p:fltVal val="0.5"/>
                                          </p:val>
                                        </p:tav>
                                        <p:tav tm="100000">
                                          <p:val>
                                            <p:fltVal val="0.463102"/>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1.2"/>
                                          </p:val>
                                        </p:tav>
                                      </p:tavLst>
                                    </p:anim>
                                    <p:anim calcmode="lin" valueType="num">
                                      <p:cBhvr>
                                        <p:cTn id="17" dur="500" fill="hold"/>
                                        <p:tgtEl>
                                          <p:spTgt spid="9"/>
                                        </p:tgtEl>
                                        <p:attrNameLst>
                                          <p:attrName>ppt_h</p:attrName>
                                        </p:attrNameLst>
                                      </p:cBhvr>
                                      <p:tavLst>
                                        <p:tav tm="0">
                                          <p:val>
                                            <p:fltVal val="0"/>
                                          </p:val>
                                        </p:tav>
                                        <p:tav tm="100000">
                                          <p:val>
                                            <p:strVal val="#ppt_h*1.2"/>
                                          </p:val>
                                        </p:tav>
                                      </p:tavLst>
                                    </p:anim>
                                    <p:animEffect transition="in" filter="fade">
                                      <p:cBhvr>
                                        <p:cTn id="18" dur="500"/>
                                        <p:tgtEl>
                                          <p:spTgt spid="9"/>
                                        </p:tgtEl>
                                      </p:cBhvr>
                                    </p:animEffect>
                                    <p:anim to="" calcmode="lin" valueType="num">
                                      <p:cBhvr>
                                        <p:cTn id="19" dur="500" fill="hold">
                                          <p:stCondLst>
                                            <p:cond delay="0"/>
                                          </p:stCondLst>
                                        </p:cTn>
                                        <p:tgtEl>
                                          <p:spTgt spid="9"/>
                                        </p:tgtEl>
                                        <p:attrNameLst>
                                          <p:attrName>ppt_x</p:attrName>
                                        </p:attrNameLst>
                                      </p:cBhvr>
                                      <p:tavLst>
                                        <p:tav tm="0">
                                          <p:val>
                                            <p:fltVal val="0.64909"/>
                                          </p:val>
                                        </p:tav>
                                        <p:tav tm="100000">
                                          <p:val>
                                            <p:fltVal val="0.245104"/>
                                          </p:val>
                                        </p:tav>
                                      </p:tavLst>
                                    </p:anim>
                                    <p:anim to="" calcmode="lin" valueType="num">
                                      <p:cBhvr>
                                        <p:cTn id="20" dur="500" fill="hold">
                                          <p:stCondLst>
                                            <p:cond delay="0"/>
                                          </p:stCondLst>
                                        </p:cTn>
                                        <p:tgtEl>
                                          <p:spTgt spid="9"/>
                                        </p:tgtEl>
                                        <p:attrNameLst>
                                          <p:attrName>ppt_y</p:attrName>
                                        </p:attrNameLst>
                                      </p:cBhvr>
                                      <p:tavLst>
                                        <p:tav tm="0">
                                          <p:val>
                                            <p:fltVal val="0.5"/>
                                          </p:val>
                                        </p:tav>
                                        <p:tav tm="100000">
                                          <p:val>
                                            <p:fltVal val="0.468796"/>
                                          </p:val>
                                        </p:tav>
                                      </p:tavLst>
                                    </p:anim>
                                  </p:childTnLst>
                                </p:cTn>
                              </p:par>
                              <p:par>
                                <p:cTn id="21" presetID="35" presetClass="path" presetSubtype="0" accel="50000" decel="50000" fill="hold" grpId="1" nodeType="withEffect">
                                  <p:stCondLst>
                                    <p:cond delay="0"/>
                                  </p:stCondLst>
                                  <p:childTnLst>
                                    <p:anim calcmode="lin" valueType="num">
                                      <p:cBhvr additive="base">
                                        <p:cTn id="22"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23" dur="500" fill="hold">
                                          <p:stCondLst>
                                            <p:cond delay="0"/>
                                          </p:stCondLst>
                                        </p:cTn>
                                        <p:tgtEl>
                                          <p:spTgt spid="7"/>
                                        </p:tgtEl>
                                        <p:attrNameLst>
                                          <p:attrName>ppt_y</p:attrName>
                                        </p:attrNameLst>
                                      </p:cBhvr>
                                      <p:tavLst>
                                        <p:tav tm="0">
                                          <p:val>
                                            <p:strVal val="ppt_y"/>
                                          </p:val>
                                        </p:tav>
                                        <p:tav tm="100000">
                                          <p:val>
                                            <p:fltVal val="0.462731"/>
                                          </p:val>
                                        </p:tav>
                                      </p:tavLst>
                                    </p:anim>
                                    <p:anim calcmode="lin" valueType="num">
                                      <p:cBhvr additive="base">
                                        <p:cTn id="24"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25" dur="500" fill="hold">
                                          <p:stCondLst>
                                            <p:cond delay="0"/>
                                          </p:stCondLst>
                                        </p:cTn>
                                        <p:tgtEl>
                                          <p:spTgt spid="7"/>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1.2"/>
                                          </p:val>
                                        </p:tav>
                                      </p:tavLst>
                                    </p:anim>
                                    <p:anim calcmode="lin" valueType="num">
                                      <p:cBhvr>
                                        <p:cTn id="31" dur="500" fill="hold"/>
                                        <p:tgtEl>
                                          <p:spTgt spid="6"/>
                                        </p:tgtEl>
                                        <p:attrNameLst>
                                          <p:attrName>ppt_h</p:attrName>
                                        </p:attrNameLst>
                                      </p:cBhvr>
                                      <p:tavLst>
                                        <p:tav tm="0">
                                          <p:val>
                                            <p:fltVal val="0"/>
                                          </p:val>
                                        </p:tav>
                                        <p:tav tm="100000">
                                          <p:val>
                                            <p:strVal val="#ppt_h*1.2"/>
                                          </p:val>
                                        </p:tav>
                                      </p:tavLst>
                                    </p:anim>
                                    <p:animEffect transition="in" filter="fade">
                                      <p:cBhvr>
                                        <p:cTn id="32" dur="500"/>
                                        <p:tgtEl>
                                          <p:spTgt spid="6"/>
                                        </p:tgtEl>
                                      </p:cBhvr>
                                    </p:animEffect>
                                    <p:anim to="" calcmode="lin" valueType="num">
                                      <p:cBhvr>
                                        <p:cTn id="33" dur="500" fill="hold">
                                          <p:stCondLst>
                                            <p:cond delay="0"/>
                                          </p:stCondLst>
                                        </p:cTn>
                                        <p:tgtEl>
                                          <p:spTgt spid="6"/>
                                        </p:tgtEl>
                                        <p:attrNameLst>
                                          <p:attrName>ppt_x</p:attrName>
                                        </p:attrNameLst>
                                      </p:cBhvr>
                                      <p:tavLst>
                                        <p:tav tm="0">
                                          <p:val>
                                            <p:fltVal val="0.64909"/>
                                          </p:val>
                                        </p:tav>
                                        <p:tav tm="100000">
                                          <p:val>
                                            <p:fltVal val="0.24112"/>
                                          </p:val>
                                        </p:tav>
                                      </p:tavLst>
                                    </p:anim>
                                    <p:anim to="" calcmode="lin" valueType="num">
                                      <p:cBhvr>
                                        <p:cTn id="34" dur="500" fill="hold">
                                          <p:stCondLst>
                                            <p:cond delay="0"/>
                                          </p:stCondLst>
                                        </p:cTn>
                                        <p:tgtEl>
                                          <p:spTgt spid="6"/>
                                        </p:tgtEl>
                                        <p:attrNameLst>
                                          <p:attrName>ppt_y</p:attrName>
                                        </p:attrNameLst>
                                      </p:cBhvr>
                                      <p:tavLst>
                                        <p:tav tm="0">
                                          <p:val>
                                            <p:fltVal val="0.5"/>
                                          </p:val>
                                        </p:tav>
                                        <p:tav tm="100000">
                                          <p:val>
                                            <p:fltVal val="0.504537"/>
                                          </p:val>
                                        </p:tav>
                                      </p:tavLst>
                                    </p:anim>
                                  </p:childTnLst>
                                </p:cTn>
                              </p:par>
                              <p:par>
                                <p:cTn id="35" presetID="35" presetClass="path" presetSubtype="0" accel="50000" decel="50000" fill="hold" grpId="2" nodeType="withEffect">
                                  <p:stCondLst>
                                    <p:cond delay="0"/>
                                  </p:stCondLst>
                                  <p:childTnLst>
                                    <p:anim calcmode="lin" valueType="num">
                                      <p:cBhvr additive="base">
                                        <p:cTn id="36"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37" dur="500" fill="hold">
                                          <p:stCondLst>
                                            <p:cond delay="0"/>
                                          </p:stCondLst>
                                        </p:cTn>
                                        <p:tgtEl>
                                          <p:spTgt spid="7"/>
                                        </p:tgtEl>
                                        <p:attrNameLst>
                                          <p:attrName>ppt_y</p:attrName>
                                        </p:attrNameLst>
                                      </p:cBhvr>
                                      <p:tavLst>
                                        <p:tav tm="0">
                                          <p:val>
                                            <p:strVal val="ppt_y"/>
                                          </p:val>
                                        </p:tav>
                                        <p:tav tm="100000">
                                          <p:val>
                                            <p:fltVal val="0.462731"/>
                                          </p:val>
                                        </p:tav>
                                      </p:tavLst>
                                    </p:anim>
                                    <p:anim calcmode="lin" valueType="num">
                                      <p:cBhvr additive="base">
                                        <p:cTn id="38"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39"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40" presetID="35" presetClass="path" presetSubtype="0" accel="50000" decel="50000" fill="hold" grpId="1" nodeType="withEffect">
                                  <p:stCondLst>
                                    <p:cond delay="0"/>
                                  </p:stCondLst>
                                  <p:childTnLst>
                                    <p:anim calcmode="lin" valueType="num">
                                      <p:cBhvr additive="base">
                                        <p:cTn id="41"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42" dur="500" fill="hold">
                                          <p:stCondLst>
                                            <p:cond delay="0"/>
                                          </p:stCondLst>
                                        </p:cTn>
                                        <p:tgtEl>
                                          <p:spTgt spid="9"/>
                                        </p:tgtEl>
                                        <p:attrNameLst>
                                          <p:attrName>ppt_y</p:attrName>
                                        </p:attrNameLst>
                                      </p:cBhvr>
                                      <p:tavLst>
                                        <p:tav tm="0">
                                          <p:val>
                                            <p:strVal val="ppt_y"/>
                                          </p:val>
                                        </p:tav>
                                        <p:tav tm="100000">
                                          <p:val>
                                            <p:fltVal val="0.468796"/>
                                          </p:val>
                                        </p:tav>
                                      </p:tavLst>
                                    </p:anim>
                                    <p:anim calcmode="lin" valueType="num">
                                      <p:cBhvr additive="base">
                                        <p:cTn id="43"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44" dur="500" fill="hold">
                                          <p:stCondLst>
                                            <p:cond delay="0"/>
                                          </p:stCondLst>
                                        </p:cTn>
                                        <p:tgtEl>
                                          <p:spTgt spid="9"/>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1.2"/>
                                          </p:val>
                                        </p:tav>
                                      </p:tavLst>
                                    </p:anim>
                                    <p:anim calcmode="lin" valueType="num">
                                      <p:cBhvr>
                                        <p:cTn id="50" dur="500" fill="hold"/>
                                        <p:tgtEl>
                                          <p:spTgt spid="25"/>
                                        </p:tgtEl>
                                        <p:attrNameLst>
                                          <p:attrName>ppt_h</p:attrName>
                                        </p:attrNameLst>
                                      </p:cBhvr>
                                      <p:tavLst>
                                        <p:tav tm="0">
                                          <p:val>
                                            <p:fltVal val="0"/>
                                          </p:val>
                                        </p:tav>
                                        <p:tav tm="100000">
                                          <p:val>
                                            <p:strVal val="#ppt_h*1.2"/>
                                          </p:val>
                                        </p:tav>
                                      </p:tavLst>
                                    </p:anim>
                                    <p:animEffect transition="in" filter="fade">
                                      <p:cBhvr>
                                        <p:cTn id="51" dur="500"/>
                                        <p:tgtEl>
                                          <p:spTgt spid="25"/>
                                        </p:tgtEl>
                                      </p:cBhvr>
                                    </p:animEffect>
                                    <p:anim to="" calcmode="lin" valueType="num">
                                      <p:cBhvr>
                                        <p:cTn id="52" dur="500" fill="hold">
                                          <p:stCondLst>
                                            <p:cond delay="0"/>
                                          </p:stCondLst>
                                        </p:cTn>
                                        <p:tgtEl>
                                          <p:spTgt spid="25"/>
                                        </p:tgtEl>
                                        <p:attrNameLst>
                                          <p:attrName>ppt_x</p:attrName>
                                        </p:attrNameLst>
                                      </p:cBhvr>
                                      <p:tavLst>
                                        <p:tav tm="0">
                                          <p:val>
                                            <p:fltVal val="0.64909"/>
                                          </p:val>
                                        </p:tav>
                                        <p:tav tm="100000">
                                          <p:val>
                                            <p:fltVal val="0.245104"/>
                                          </p:val>
                                        </p:tav>
                                      </p:tavLst>
                                    </p:anim>
                                    <p:anim to="" calcmode="lin" valueType="num">
                                      <p:cBhvr>
                                        <p:cTn id="53" dur="500" fill="hold">
                                          <p:stCondLst>
                                            <p:cond delay="0"/>
                                          </p:stCondLst>
                                        </p:cTn>
                                        <p:tgtEl>
                                          <p:spTgt spid="25"/>
                                        </p:tgtEl>
                                        <p:attrNameLst>
                                          <p:attrName>ppt_y</p:attrName>
                                        </p:attrNameLst>
                                      </p:cBhvr>
                                      <p:tavLst>
                                        <p:tav tm="0">
                                          <p:val>
                                            <p:fltVal val="0.5"/>
                                          </p:val>
                                        </p:tav>
                                        <p:tav tm="100000">
                                          <p:val>
                                            <p:fltVal val="0.520926"/>
                                          </p:val>
                                        </p:tav>
                                      </p:tavLst>
                                    </p:anim>
                                  </p:childTnLst>
                                </p:cTn>
                              </p:par>
                              <p:par>
                                <p:cTn id="54" presetID="35" presetClass="path" presetSubtype="0" accel="50000" decel="50000" fill="hold" grpId="3" nodeType="withEffect">
                                  <p:stCondLst>
                                    <p:cond delay="0"/>
                                  </p:stCondLst>
                                  <p:childTnLst>
                                    <p:anim calcmode="lin" valueType="num">
                                      <p:cBhvr additive="base">
                                        <p:cTn id="55"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56" dur="500" fill="hold">
                                          <p:stCondLst>
                                            <p:cond delay="0"/>
                                          </p:stCondLst>
                                        </p:cTn>
                                        <p:tgtEl>
                                          <p:spTgt spid="7"/>
                                        </p:tgtEl>
                                        <p:attrNameLst>
                                          <p:attrName>ppt_y</p:attrName>
                                        </p:attrNameLst>
                                      </p:cBhvr>
                                      <p:tavLst>
                                        <p:tav tm="0">
                                          <p:val>
                                            <p:strVal val="ppt_y"/>
                                          </p:val>
                                        </p:tav>
                                        <p:tav tm="100000">
                                          <p:val>
                                            <p:fltVal val="0.410602"/>
                                          </p:val>
                                        </p:tav>
                                      </p:tavLst>
                                    </p:anim>
                                    <p:anim calcmode="lin" valueType="num">
                                      <p:cBhvr additive="base">
                                        <p:cTn id="57"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58"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59" presetID="35" presetClass="path" presetSubtype="0" accel="50000" decel="50000" fill="hold" grpId="2" nodeType="withEffect">
                                  <p:stCondLst>
                                    <p:cond delay="0"/>
                                  </p:stCondLst>
                                  <p:childTnLst>
                                    <p:anim calcmode="lin" valueType="num">
                                      <p:cBhvr additive="base">
                                        <p:cTn id="60"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61" dur="500" fill="hold">
                                          <p:stCondLst>
                                            <p:cond delay="0"/>
                                          </p:stCondLst>
                                        </p:cTn>
                                        <p:tgtEl>
                                          <p:spTgt spid="9"/>
                                        </p:tgtEl>
                                        <p:attrNameLst>
                                          <p:attrName>ppt_y</p:attrName>
                                        </p:attrNameLst>
                                      </p:cBhvr>
                                      <p:tavLst>
                                        <p:tav tm="0">
                                          <p:val>
                                            <p:strVal val="ppt_y"/>
                                          </p:val>
                                        </p:tav>
                                        <p:tav tm="100000">
                                          <p:val>
                                            <p:fltVal val="0.416667"/>
                                          </p:val>
                                        </p:tav>
                                      </p:tavLst>
                                    </p:anim>
                                    <p:anim calcmode="lin" valueType="num">
                                      <p:cBhvr additive="base">
                                        <p:cTn id="62"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63"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64" presetID="35" presetClass="path" presetSubtype="0" accel="50000" decel="50000" fill="hold" nodeType="withEffect">
                                  <p:stCondLst>
                                    <p:cond delay="0"/>
                                  </p:stCondLst>
                                  <p:childTnLst>
                                    <p:anim calcmode="lin" valueType="num">
                                      <p:cBhvr additive="base">
                                        <p:cTn id="65"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66" dur="500" fill="hold">
                                          <p:stCondLst>
                                            <p:cond delay="0"/>
                                          </p:stCondLst>
                                        </p:cTn>
                                        <p:tgtEl>
                                          <p:spTgt spid="6"/>
                                        </p:tgtEl>
                                        <p:attrNameLst>
                                          <p:attrName>ppt_y</p:attrName>
                                        </p:attrNameLst>
                                      </p:cBhvr>
                                      <p:tavLst>
                                        <p:tav tm="0">
                                          <p:val>
                                            <p:strVal val="ppt_y"/>
                                          </p:val>
                                        </p:tav>
                                        <p:tav tm="100000">
                                          <p:val>
                                            <p:fltVal val="0.452407"/>
                                          </p:val>
                                        </p:tav>
                                      </p:tavLst>
                                    </p:anim>
                                    <p:anim calcmode="lin" valueType="num">
                                      <p:cBhvr additive="base">
                                        <p:cTn id="67"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68" dur="500" fill="hold">
                                          <p:stCondLst>
                                            <p:cond delay="0"/>
                                          </p:stCondLst>
                                        </p:cTn>
                                        <p:tgtEl>
                                          <p:spTgt spid="6"/>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p:cTn id="73" dur="500" fill="hold"/>
                                        <p:tgtEl>
                                          <p:spTgt spid="10"/>
                                        </p:tgtEl>
                                        <p:attrNameLst>
                                          <p:attrName>ppt_w</p:attrName>
                                        </p:attrNameLst>
                                      </p:cBhvr>
                                      <p:tavLst>
                                        <p:tav tm="0">
                                          <p:val>
                                            <p:fltVal val="0"/>
                                          </p:val>
                                        </p:tav>
                                        <p:tav tm="100000">
                                          <p:val>
                                            <p:strVal val="#ppt_w*1.2"/>
                                          </p:val>
                                        </p:tav>
                                      </p:tavLst>
                                    </p:anim>
                                    <p:anim calcmode="lin" valueType="num">
                                      <p:cBhvr>
                                        <p:cTn id="74" dur="500" fill="hold"/>
                                        <p:tgtEl>
                                          <p:spTgt spid="10"/>
                                        </p:tgtEl>
                                        <p:attrNameLst>
                                          <p:attrName>ppt_h</p:attrName>
                                        </p:attrNameLst>
                                      </p:cBhvr>
                                      <p:tavLst>
                                        <p:tav tm="0">
                                          <p:val>
                                            <p:fltVal val="0"/>
                                          </p:val>
                                        </p:tav>
                                        <p:tav tm="100000">
                                          <p:val>
                                            <p:strVal val="#ppt_h*1.2"/>
                                          </p:val>
                                        </p:tav>
                                      </p:tavLst>
                                    </p:anim>
                                    <p:animEffect transition="in" filter="fade">
                                      <p:cBhvr>
                                        <p:cTn id="75" dur="500"/>
                                        <p:tgtEl>
                                          <p:spTgt spid="10"/>
                                        </p:tgtEl>
                                      </p:cBhvr>
                                    </p:animEffect>
                                    <p:anim to="" calcmode="lin" valueType="num">
                                      <p:cBhvr>
                                        <p:cTn id="76" dur="500" fill="hold">
                                          <p:stCondLst>
                                            <p:cond delay="0"/>
                                          </p:stCondLst>
                                        </p:cTn>
                                        <p:tgtEl>
                                          <p:spTgt spid="10"/>
                                        </p:tgtEl>
                                        <p:attrNameLst>
                                          <p:attrName>ppt_x</p:attrName>
                                        </p:attrNameLst>
                                      </p:cBhvr>
                                      <p:tavLst>
                                        <p:tav tm="0">
                                          <p:val>
                                            <p:fltVal val="0.64909"/>
                                          </p:val>
                                        </p:tav>
                                        <p:tav tm="100000">
                                          <p:val>
                                            <p:fltVal val="0.0932031"/>
                                          </p:val>
                                        </p:tav>
                                      </p:tavLst>
                                    </p:anim>
                                    <p:anim to="" calcmode="lin" valueType="num">
                                      <p:cBhvr>
                                        <p:cTn id="77" dur="500" fill="hold">
                                          <p:stCondLst>
                                            <p:cond delay="0"/>
                                          </p:stCondLst>
                                        </p:cTn>
                                        <p:tgtEl>
                                          <p:spTgt spid="10"/>
                                        </p:tgtEl>
                                        <p:attrNameLst>
                                          <p:attrName>ppt_y</p:attrName>
                                        </p:attrNameLst>
                                      </p:cBhvr>
                                      <p:tavLst>
                                        <p:tav tm="0">
                                          <p:val>
                                            <p:fltVal val="0.5"/>
                                          </p:val>
                                        </p:tav>
                                        <p:tav tm="100000">
                                          <p:val>
                                            <p:fltVal val="0.51375"/>
                                          </p:val>
                                        </p:tav>
                                      </p:tavLst>
                                    </p:anim>
                                  </p:childTnLst>
                                </p:cTn>
                              </p:par>
                              <p:par>
                                <p:cTn id="78" presetID="35" presetClass="path" presetSubtype="0" accel="50000" decel="50000" fill="hold" grpId="4" nodeType="withEffect">
                                  <p:stCondLst>
                                    <p:cond delay="0"/>
                                  </p:stCondLst>
                                  <p:childTnLst>
                                    <p:anim calcmode="lin" valueType="num">
                                      <p:cBhvr additive="base">
                                        <p:cTn id="79"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80" dur="500" fill="hold">
                                          <p:stCondLst>
                                            <p:cond delay="0"/>
                                          </p:stCondLst>
                                        </p:cTn>
                                        <p:tgtEl>
                                          <p:spTgt spid="7"/>
                                        </p:tgtEl>
                                        <p:attrNameLst>
                                          <p:attrName>ppt_y</p:attrName>
                                        </p:attrNameLst>
                                      </p:cBhvr>
                                      <p:tavLst>
                                        <p:tav tm="0">
                                          <p:val>
                                            <p:strVal val="ppt_y"/>
                                          </p:val>
                                        </p:tav>
                                        <p:tav tm="100000">
                                          <p:val>
                                            <p:fltVal val="0.410602"/>
                                          </p:val>
                                        </p:tav>
                                      </p:tavLst>
                                    </p:anim>
                                    <p:anim calcmode="lin" valueType="num">
                                      <p:cBhvr additive="base">
                                        <p:cTn id="81"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82"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83" presetID="35" presetClass="path" presetSubtype="0" accel="50000" decel="50000" fill="hold" grpId="3" nodeType="withEffect">
                                  <p:stCondLst>
                                    <p:cond delay="0"/>
                                  </p:stCondLst>
                                  <p:childTnLst>
                                    <p:anim calcmode="lin" valueType="num">
                                      <p:cBhvr additive="base">
                                        <p:cTn id="84"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85" dur="500" fill="hold">
                                          <p:stCondLst>
                                            <p:cond delay="0"/>
                                          </p:stCondLst>
                                        </p:cTn>
                                        <p:tgtEl>
                                          <p:spTgt spid="9"/>
                                        </p:tgtEl>
                                        <p:attrNameLst>
                                          <p:attrName>ppt_y</p:attrName>
                                        </p:attrNameLst>
                                      </p:cBhvr>
                                      <p:tavLst>
                                        <p:tav tm="0">
                                          <p:val>
                                            <p:strVal val="ppt_y"/>
                                          </p:val>
                                        </p:tav>
                                        <p:tav tm="100000">
                                          <p:val>
                                            <p:fltVal val="0.416667"/>
                                          </p:val>
                                        </p:tav>
                                      </p:tavLst>
                                    </p:anim>
                                    <p:anim calcmode="lin" valueType="num">
                                      <p:cBhvr additive="base">
                                        <p:cTn id="86"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87"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88" presetID="35" presetClass="path" presetSubtype="0" accel="50000" decel="50000" fill="hold" nodeType="withEffect">
                                  <p:stCondLst>
                                    <p:cond delay="0"/>
                                  </p:stCondLst>
                                  <p:childTnLst>
                                    <p:anim calcmode="lin" valueType="num">
                                      <p:cBhvr additive="base">
                                        <p:cTn id="89"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90" dur="500" fill="hold">
                                          <p:stCondLst>
                                            <p:cond delay="0"/>
                                          </p:stCondLst>
                                        </p:cTn>
                                        <p:tgtEl>
                                          <p:spTgt spid="6"/>
                                        </p:tgtEl>
                                        <p:attrNameLst>
                                          <p:attrName>ppt_y</p:attrName>
                                        </p:attrNameLst>
                                      </p:cBhvr>
                                      <p:tavLst>
                                        <p:tav tm="0">
                                          <p:val>
                                            <p:strVal val="ppt_y"/>
                                          </p:val>
                                        </p:tav>
                                        <p:tav tm="100000">
                                          <p:val>
                                            <p:fltVal val="0.452407"/>
                                          </p:val>
                                        </p:tav>
                                      </p:tavLst>
                                    </p:anim>
                                    <p:anim calcmode="lin" valueType="num">
                                      <p:cBhvr additive="base">
                                        <p:cTn id="91"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92"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93" presetID="35" presetClass="path" presetSubtype="0" accel="50000" decel="50000" fill="hold" grpId="1" nodeType="withEffect">
                                  <p:stCondLst>
                                    <p:cond delay="0"/>
                                  </p:stCondLst>
                                  <p:childTnLst>
                                    <p:anim calcmode="lin" valueType="num">
                                      <p:cBhvr additive="base">
                                        <p:cTn id="94"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95" dur="500" fill="hold">
                                          <p:stCondLst>
                                            <p:cond delay="0"/>
                                          </p:stCondLst>
                                        </p:cTn>
                                        <p:tgtEl>
                                          <p:spTgt spid="25"/>
                                        </p:tgtEl>
                                        <p:attrNameLst>
                                          <p:attrName>ppt_y</p:attrName>
                                        </p:attrNameLst>
                                      </p:cBhvr>
                                      <p:tavLst>
                                        <p:tav tm="0">
                                          <p:val>
                                            <p:strVal val="ppt_y"/>
                                          </p:val>
                                        </p:tav>
                                        <p:tav tm="100000">
                                          <p:val>
                                            <p:fltVal val="0.520926"/>
                                          </p:val>
                                        </p:tav>
                                      </p:tavLst>
                                    </p:anim>
                                    <p:anim calcmode="lin" valueType="num">
                                      <p:cBhvr additive="base">
                                        <p:cTn id="96"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97" dur="500" fill="hold">
                                          <p:stCondLst>
                                            <p:cond delay="0"/>
                                          </p:stCondLst>
                                        </p:cTn>
                                        <p:tgtEl>
                                          <p:spTgt spid="25"/>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 calcmode="lin" valueType="num">
                                      <p:cBhvr>
                                        <p:cTn id="102" dur="500" fill="hold"/>
                                        <p:tgtEl>
                                          <p:spTgt spid="29"/>
                                        </p:tgtEl>
                                        <p:attrNameLst>
                                          <p:attrName>ppt_w</p:attrName>
                                        </p:attrNameLst>
                                      </p:cBhvr>
                                      <p:tavLst>
                                        <p:tav tm="0">
                                          <p:val>
                                            <p:fltVal val="0"/>
                                          </p:val>
                                        </p:tav>
                                        <p:tav tm="100000">
                                          <p:val>
                                            <p:strVal val="#ppt_w*1.2"/>
                                          </p:val>
                                        </p:tav>
                                      </p:tavLst>
                                    </p:anim>
                                    <p:anim calcmode="lin" valueType="num">
                                      <p:cBhvr>
                                        <p:cTn id="103" dur="500" fill="hold"/>
                                        <p:tgtEl>
                                          <p:spTgt spid="29"/>
                                        </p:tgtEl>
                                        <p:attrNameLst>
                                          <p:attrName>ppt_h</p:attrName>
                                        </p:attrNameLst>
                                      </p:cBhvr>
                                      <p:tavLst>
                                        <p:tav tm="0">
                                          <p:val>
                                            <p:fltVal val="0"/>
                                          </p:val>
                                        </p:tav>
                                        <p:tav tm="100000">
                                          <p:val>
                                            <p:strVal val="#ppt_h*1.2"/>
                                          </p:val>
                                        </p:tav>
                                      </p:tavLst>
                                    </p:anim>
                                    <p:animEffect transition="in" filter="fade">
                                      <p:cBhvr>
                                        <p:cTn id="104" dur="500"/>
                                        <p:tgtEl>
                                          <p:spTgt spid="29"/>
                                        </p:tgtEl>
                                      </p:cBhvr>
                                    </p:animEffect>
                                    <p:anim to="" calcmode="lin" valueType="num">
                                      <p:cBhvr>
                                        <p:cTn id="105" dur="500" fill="hold">
                                          <p:stCondLst>
                                            <p:cond delay="0"/>
                                          </p:stCondLst>
                                        </p:cTn>
                                        <p:tgtEl>
                                          <p:spTgt spid="29"/>
                                        </p:tgtEl>
                                        <p:attrNameLst>
                                          <p:attrName>ppt_x</p:attrName>
                                        </p:attrNameLst>
                                      </p:cBhvr>
                                      <p:tavLst>
                                        <p:tav tm="0">
                                          <p:val>
                                            <p:fltVal val="0.64909"/>
                                          </p:val>
                                        </p:tav>
                                        <p:tav tm="100000">
                                          <p:val>
                                            <p:fltVal val="0.245104"/>
                                          </p:val>
                                        </p:tav>
                                      </p:tavLst>
                                    </p:anim>
                                    <p:anim to="" calcmode="lin" valueType="num">
                                      <p:cBhvr>
                                        <p:cTn id="106" dur="500" fill="hold">
                                          <p:stCondLst>
                                            <p:cond delay="0"/>
                                          </p:stCondLst>
                                        </p:cTn>
                                        <p:tgtEl>
                                          <p:spTgt spid="29"/>
                                        </p:tgtEl>
                                        <p:attrNameLst>
                                          <p:attrName>ppt_y</p:attrName>
                                        </p:attrNameLst>
                                      </p:cBhvr>
                                      <p:tavLst>
                                        <p:tav tm="0">
                                          <p:val>
                                            <p:fltVal val="0.5"/>
                                          </p:val>
                                        </p:tav>
                                        <p:tav tm="100000">
                                          <p:val>
                                            <p:fltVal val="0.5725"/>
                                          </p:val>
                                        </p:tav>
                                      </p:tavLst>
                                    </p:anim>
                                  </p:childTnLst>
                                </p:cTn>
                              </p:par>
                              <p:par>
                                <p:cTn id="107" presetID="35" presetClass="path" presetSubtype="0" accel="50000" decel="50000" fill="hold" grpId="5" nodeType="withEffect">
                                  <p:stCondLst>
                                    <p:cond delay="0"/>
                                  </p:stCondLst>
                                  <p:childTnLst>
                                    <p:anim calcmode="lin" valueType="num">
                                      <p:cBhvr additive="base">
                                        <p:cTn id="108"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109" dur="500" fill="hold">
                                          <p:stCondLst>
                                            <p:cond delay="0"/>
                                          </p:stCondLst>
                                        </p:cTn>
                                        <p:tgtEl>
                                          <p:spTgt spid="7"/>
                                        </p:tgtEl>
                                        <p:attrNameLst>
                                          <p:attrName>ppt_y</p:attrName>
                                        </p:attrNameLst>
                                      </p:cBhvr>
                                      <p:tavLst>
                                        <p:tav tm="0">
                                          <p:val>
                                            <p:strVal val="ppt_y"/>
                                          </p:val>
                                        </p:tav>
                                        <p:tav tm="100000">
                                          <p:val>
                                            <p:fltVal val="0.359028"/>
                                          </p:val>
                                        </p:tav>
                                      </p:tavLst>
                                    </p:anim>
                                    <p:anim calcmode="lin" valueType="num">
                                      <p:cBhvr additive="base">
                                        <p:cTn id="110"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111"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112" presetID="35" presetClass="path" presetSubtype="0" accel="50000" decel="50000" fill="hold" grpId="4" nodeType="withEffect">
                                  <p:stCondLst>
                                    <p:cond delay="0"/>
                                  </p:stCondLst>
                                  <p:childTnLst>
                                    <p:anim calcmode="lin" valueType="num">
                                      <p:cBhvr additive="base">
                                        <p:cTn id="113"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114" dur="500" fill="hold">
                                          <p:stCondLst>
                                            <p:cond delay="0"/>
                                          </p:stCondLst>
                                        </p:cTn>
                                        <p:tgtEl>
                                          <p:spTgt spid="9"/>
                                        </p:tgtEl>
                                        <p:attrNameLst>
                                          <p:attrName>ppt_y</p:attrName>
                                        </p:attrNameLst>
                                      </p:cBhvr>
                                      <p:tavLst>
                                        <p:tav tm="0">
                                          <p:val>
                                            <p:strVal val="ppt_y"/>
                                          </p:val>
                                        </p:tav>
                                        <p:tav tm="100000">
                                          <p:val>
                                            <p:fltVal val="0.365093"/>
                                          </p:val>
                                        </p:tav>
                                      </p:tavLst>
                                    </p:anim>
                                    <p:anim calcmode="lin" valueType="num">
                                      <p:cBhvr additive="base">
                                        <p:cTn id="115"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116"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117" presetID="35" presetClass="path" presetSubtype="0" accel="50000" decel="50000" fill="hold" nodeType="withEffect">
                                  <p:stCondLst>
                                    <p:cond delay="0"/>
                                  </p:stCondLst>
                                  <p:childTnLst>
                                    <p:anim calcmode="lin" valueType="num">
                                      <p:cBhvr additive="base">
                                        <p:cTn id="118"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119" dur="500" fill="hold">
                                          <p:stCondLst>
                                            <p:cond delay="0"/>
                                          </p:stCondLst>
                                        </p:cTn>
                                        <p:tgtEl>
                                          <p:spTgt spid="6"/>
                                        </p:tgtEl>
                                        <p:attrNameLst>
                                          <p:attrName>ppt_y</p:attrName>
                                        </p:attrNameLst>
                                      </p:cBhvr>
                                      <p:tavLst>
                                        <p:tav tm="0">
                                          <p:val>
                                            <p:strVal val="ppt_y"/>
                                          </p:val>
                                        </p:tav>
                                        <p:tav tm="100000">
                                          <p:val>
                                            <p:fltVal val="0.400833"/>
                                          </p:val>
                                        </p:tav>
                                      </p:tavLst>
                                    </p:anim>
                                    <p:anim calcmode="lin" valueType="num">
                                      <p:cBhvr additive="base">
                                        <p:cTn id="120"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121"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122" presetID="35" presetClass="path" presetSubtype="0" accel="50000" decel="50000" fill="hold" grpId="2" nodeType="withEffect">
                                  <p:stCondLst>
                                    <p:cond delay="0"/>
                                  </p:stCondLst>
                                  <p:childTnLst>
                                    <p:anim calcmode="lin" valueType="num">
                                      <p:cBhvr additive="base">
                                        <p:cTn id="123"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124" dur="500" fill="hold">
                                          <p:stCondLst>
                                            <p:cond delay="0"/>
                                          </p:stCondLst>
                                        </p:cTn>
                                        <p:tgtEl>
                                          <p:spTgt spid="25"/>
                                        </p:tgtEl>
                                        <p:attrNameLst>
                                          <p:attrName>ppt_y</p:attrName>
                                        </p:attrNameLst>
                                      </p:cBhvr>
                                      <p:tavLst>
                                        <p:tav tm="0">
                                          <p:val>
                                            <p:strVal val="ppt_y"/>
                                          </p:val>
                                        </p:tav>
                                        <p:tav tm="100000">
                                          <p:val>
                                            <p:fltVal val="0.469352"/>
                                          </p:val>
                                        </p:tav>
                                      </p:tavLst>
                                    </p:anim>
                                    <p:anim calcmode="lin" valueType="num">
                                      <p:cBhvr additive="base">
                                        <p:cTn id="125"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126"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127" presetID="35" presetClass="path" presetSubtype="0" accel="50000" decel="50000" fill="hold" grpId="1" nodeType="withEffect">
                                  <p:stCondLst>
                                    <p:cond delay="0"/>
                                  </p:stCondLst>
                                  <p:childTnLst>
                                    <p:anim calcmode="lin" valueType="num">
                                      <p:cBhvr additive="base">
                                        <p:cTn id="128"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129" dur="500" fill="hold">
                                          <p:stCondLst>
                                            <p:cond delay="0"/>
                                          </p:stCondLst>
                                        </p:cTn>
                                        <p:tgtEl>
                                          <p:spTgt spid="10"/>
                                        </p:tgtEl>
                                        <p:attrNameLst>
                                          <p:attrName>ppt_y</p:attrName>
                                        </p:attrNameLst>
                                      </p:cBhvr>
                                      <p:tavLst>
                                        <p:tav tm="0">
                                          <p:val>
                                            <p:strVal val="ppt_y"/>
                                          </p:val>
                                        </p:tav>
                                        <p:tav tm="100000">
                                          <p:val>
                                            <p:fltVal val="0.462176"/>
                                          </p:val>
                                        </p:tav>
                                      </p:tavLst>
                                    </p:anim>
                                    <p:anim calcmode="lin" valueType="num">
                                      <p:cBhvr additive="base">
                                        <p:cTn id="130"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131" dur="500" fill="hold">
                                          <p:stCondLst>
                                            <p:cond delay="0"/>
                                          </p:stCondLst>
                                        </p:cTn>
                                        <p:tgtEl>
                                          <p:spTgt spid="10"/>
                                        </p:tgtEl>
                                        <p:attrNameLst>
                                          <p:attrName>ppt_h</p:attrName>
                                        </p:attrNameLst>
                                      </p:cBhvr>
                                      <p:tavLst>
                                        <p:tav tm="0">
                                          <p:val>
                                            <p:strVal val="ppt_h"/>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nodeType="clickEffect">
                                  <p:stCondLst>
                                    <p:cond delay="0"/>
                                  </p:stCondLst>
                                  <p:childTnLst>
                                    <p:set>
                                      <p:cBhvr>
                                        <p:cTn id="135" dur="1" fill="hold">
                                          <p:stCondLst>
                                            <p:cond delay="0"/>
                                          </p:stCondLst>
                                        </p:cTn>
                                        <p:tgtEl>
                                          <p:spTgt spid="11"/>
                                        </p:tgtEl>
                                        <p:attrNameLst>
                                          <p:attrName>style.visibility</p:attrName>
                                        </p:attrNameLst>
                                      </p:cBhvr>
                                      <p:to>
                                        <p:strVal val="visible"/>
                                      </p:to>
                                    </p:set>
                                    <p:anim calcmode="lin" valueType="num">
                                      <p:cBhvr>
                                        <p:cTn id="136" dur="500" fill="hold"/>
                                        <p:tgtEl>
                                          <p:spTgt spid="11"/>
                                        </p:tgtEl>
                                        <p:attrNameLst>
                                          <p:attrName>ppt_w</p:attrName>
                                        </p:attrNameLst>
                                      </p:cBhvr>
                                      <p:tavLst>
                                        <p:tav tm="0">
                                          <p:val>
                                            <p:fltVal val="0"/>
                                          </p:val>
                                        </p:tav>
                                        <p:tav tm="100000">
                                          <p:val>
                                            <p:strVal val="#ppt_w*1.2"/>
                                          </p:val>
                                        </p:tav>
                                      </p:tavLst>
                                    </p:anim>
                                    <p:anim calcmode="lin" valueType="num">
                                      <p:cBhvr>
                                        <p:cTn id="137" dur="500" fill="hold"/>
                                        <p:tgtEl>
                                          <p:spTgt spid="11"/>
                                        </p:tgtEl>
                                        <p:attrNameLst>
                                          <p:attrName>ppt_h</p:attrName>
                                        </p:attrNameLst>
                                      </p:cBhvr>
                                      <p:tavLst>
                                        <p:tav tm="0">
                                          <p:val>
                                            <p:fltVal val="0"/>
                                          </p:val>
                                        </p:tav>
                                        <p:tav tm="100000">
                                          <p:val>
                                            <p:strVal val="#ppt_h*1.2"/>
                                          </p:val>
                                        </p:tav>
                                      </p:tavLst>
                                    </p:anim>
                                    <p:animEffect transition="in" filter="fade">
                                      <p:cBhvr>
                                        <p:cTn id="138" dur="500"/>
                                        <p:tgtEl>
                                          <p:spTgt spid="11"/>
                                        </p:tgtEl>
                                      </p:cBhvr>
                                    </p:animEffect>
                                    <p:anim to="" calcmode="lin" valueType="num">
                                      <p:cBhvr>
                                        <p:cTn id="139" dur="500" fill="hold">
                                          <p:stCondLst>
                                            <p:cond delay="0"/>
                                          </p:stCondLst>
                                        </p:cTn>
                                        <p:tgtEl>
                                          <p:spTgt spid="11"/>
                                        </p:tgtEl>
                                        <p:attrNameLst>
                                          <p:attrName>ppt_x</p:attrName>
                                        </p:attrNameLst>
                                      </p:cBhvr>
                                      <p:tavLst>
                                        <p:tav tm="0">
                                          <p:val>
                                            <p:fltVal val="0.64909"/>
                                          </p:val>
                                        </p:tav>
                                        <p:tav tm="100000">
                                          <p:val>
                                            <p:fltVal val="0.24112"/>
                                          </p:val>
                                        </p:tav>
                                      </p:tavLst>
                                    </p:anim>
                                    <p:anim to="" calcmode="lin" valueType="num">
                                      <p:cBhvr>
                                        <p:cTn id="140" dur="500" fill="hold">
                                          <p:stCondLst>
                                            <p:cond delay="0"/>
                                          </p:stCondLst>
                                        </p:cTn>
                                        <p:tgtEl>
                                          <p:spTgt spid="11"/>
                                        </p:tgtEl>
                                        <p:attrNameLst>
                                          <p:attrName>ppt_y</p:attrName>
                                        </p:attrNameLst>
                                      </p:cBhvr>
                                      <p:tavLst>
                                        <p:tav tm="0">
                                          <p:val>
                                            <p:fltVal val="0.5"/>
                                          </p:val>
                                        </p:tav>
                                        <p:tav tm="100000">
                                          <p:val>
                                            <p:fltVal val="0.503981"/>
                                          </p:val>
                                        </p:tav>
                                      </p:tavLst>
                                    </p:anim>
                                  </p:childTnLst>
                                </p:cTn>
                              </p:par>
                              <p:par>
                                <p:cTn id="141" presetID="35" presetClass="path" presetSubtype="0" accel="50000" decel="50000" fill="hold" grpId="6" nodeType="withEffect">
                                  <p:stCondLst>
                                    <p:cond delay="0"/>
                                  </p:stCondLst>
                                  <p:childTnLst>
                                    <p:anim calcmode="lin" valueType="num">
                                      <p:cBhvr additive="base">
                                        <p:cTn id="142"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143" dur="500" fill="hold">
                                          <p:stCondLst>
                                            <p:cond delay="0"/>
                                          </p:stCondLst>
                                        </p:cTn>
                                        <p:tgtEl>
                                          <p:spTgt spid="7"/>
                                        </p:tgtEl>
                                        <p:attrNameLst>
                                          <p:attrName>ppt_y</p:attrName>
                                        </p:attrNameLst>
                                      </p:cBhvr>
                                      <p:tavLst>
                                        <p:tav tm="0">
                                          <p:val>
                                            <p:strVal val="ppt_y"/>
                                          </p:val>
                                        </p:tav>
                                        <p:tav tm="100000">
                                          <p:val>
                                            <p:fltVal val="0.359028"/>
                                          </p:val>
                                        </p:tav>
                                      </p:tavLst>
                                    </p:anim>
                                    <p:anim calcmode="lin" valueType="num">
                                      <p:cBhvr additive="base">
                                        <p:cTn id="144"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145"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146" presetID="35" presetClass="path" presetSubtype="0" accel="50000" decel="50000" fill="hold" grpId="5" nodeType="withEffect">
                                  <p:stCondLst>
                                    <p:cond delay="0"/>
                                  </p:stCondLst>
                                  <p:childTnLst>
                                    <p:anim calcmode="lin" valueType="num">
                                      <p:cBhvr additive="base">
                                        <p:cTn id="147"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148" dur="500" fill="hold">
                                          <p:stCondLst>
                                            <p:cond delay="0"/>
                                          </p:stCondLst>
                                        </p:cTn>
                                        <p:tgtEl>
                                          <p:spTgt spid="9"/>
                                        </p:tgtEl>
                                        <p:attrNameLst>
                                          <p:attrName>ppt_y</p:attrName>
                                        </p:attrNameLst>
                                      </p:cBhvr>
                                      <p:tavLst>
                                        <p:tav tm="0">
                                          <p:val>
                                            <p:strVal val="ppt_y"/>
                                          </p:val>
                                        </p:tav>
                                        <p:tav tm="100000">
                                          <p:val>
                                            <p:fltVal val="0.365093"/>
                                          </p:val>
                                        </p:tav>
                                      </p:tavLst>
                                    </p:anim>
                                    <p:anim calcmode="lin" valueType="num">
                                      <p:cBhvr additive="base">
                                        <p:cTn id="149"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150"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151" presetID="35" presetClass="path" presetSubtype="0" accel="50000" decel="50000" fill="hold" nodeType="withEffect">
                                  <p:stCondLst>
                                    <p:cond delay="0"/>
                                  </p:stCondLst>
                                  <p:childTnLst>
                                    <p:anim calcmode="lin" valueType="num">
                                      <p:cBhvr additive="base">
                                        <p:cTn id="152"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153" dur="500" fill="hold">
                                          <p:stCondLst>
                                            <p:cond delay="0"/>
                                          </p:stCondLst>
                                        </p:cTn>
                                        <p:tgtEl>
                                          <p:spTgt spid="6"/>
                                        </p:tgtEl>
                                        <p:attrNameLst>
                                          <p:attrName>ppt_y</p:attrName>
                                        </p:attrNameLst>
                                      </p:cBhvr>
                                      <p:tavLst>
                                        <p:tav tm="0">
                                          <p:val>
                                            <p:strVal val="ppt_y"/>
                                          </p:val>
                                        </p:tav>
                                        <p:tav tm="100000">
                                          <p:val>
                                            <p:fltVal val="0.400833"/>
                                          </p:val>
                                        </p:tav>
                                      </p:tavLst>
                                    </p:anim>
                                    <p:anim calcmode="lin" valueType="num">
                                      <p:cBhvr additive="base">
                                        <p:cTn id="154"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155"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156" presetID="35" presetClass="path" presetSubtype="0" accel="50000" decel="50000" fill="hold" grpId="3" nodeType="withEffect">
                                  <p:stCondLst>
                                    <p:cond delay="0"/>
                                  </p:stCondLst>
                                  <p:childTnLst>
                                    <p:anim calcmode="lin" valueType="num">
                                      <p:cBhvr additive="base">
                                        <p:cTn id="157"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158" dur="500" fill="hold">
                                          <p:stCondLst>
                                            <p:cond delay="0"/>
                                          </p:stCondLst>
                                        </p:cTn>
                                        <p:tgtEl>
                                          <p:spTgt spid="25"/>
                                        </p:tgtEl>
                                        <p:attrNameLst>
                                          <p:attrName>ppt_y</p:attrName>
                                        </p:attrNameLst>
                                      </p:cBhvr>
                                      <p:tavLst>
                                        <p:tav tm="0">
                                          <p:val>
                                            <p:strVal val="ppt_y"/>
                                          </p:val>
                                        </p:tav>
                                        <p:tav tm="100000">
                                          <p:val>
                                            <p:fltVal val="0.469352"/>
                                          </p:val>
                                        </p:tav>
                                      </p:tavLst>
                                    </p:anim>
                                    <p:anim calcmode="lin" valueType="num">
                                      <p:cBhvr additive="base">
                                        <p:cTn id="159"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160"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161" presetID="35" presetClass="path" presetSubtype="0" accel="50000" decel="50000" fill="hold" grpId="2" nodeType="withEffect">
                                  <p:stCondLst>
                                    <p:cond delay="0"/>
                                  </p:stCondLst>
                                  <p:childTnLst>
                                    <p:anim calcmode="lin" valueType="num">
                                      <p:cBhvr additive="base">
                                        <p:cTn id="162"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163" dur="500" fill="hold">
                                          <p:stCondLst>
                                            <p:cond delay="0"/>
                                          </p:stCondLst>
                                        </p:cTn>
                                        <p:tgtEl>
                                          <p:spTgt spid="10"/>
                                        </p:tgtEl>
                                        <p:attrNameLst>
                                          <p:attrName>ppt_y</p:attrName>
                                        </p:attrNameLst>
                                      </p:cBhvr>
                                      <p:tavLst>
                                        <p:tav tm="0">
                                          <p:val>
                                            <p:strVal val="ppt_y"/>
                                          </p:val>
                                        </p:tav>
                                        <p:tav tm="100000">
                                          <p:val>
                                            <p:fltVal val="0.462176"/>
                                          </p:val>
                                        </p:tav>
                                      </p:tavLst>
                                    </p:anim>
                                    <p:anim calcmode="lin" valueType="num">
                                      <p:cBhvr additive="base">
                                        <p:cTn id="164"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165"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166" presetID="35" presetClass="path" presetSubtype="0" accel="50000" decel="50000" fill="hold" grpId="1" nodeType="withEffect">
                                  <p:stCondLst>
                                    <p:cond delay="0"/>
                                  </p:stCondLst>
                                  <p:childTnLst>
                                    <p:anim calcmode="lin" valueType="num">
                                      <p:cBhvr additive="base">
                                        <p:cTn id="167"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168" dur="500" fill="hold">
                                          <p:stCondLst>
                                            <p:cond delay="0"/>
                                          </p:stCondLst>
                                        </p:cTn>
                                        <p:tgtEl>
                                          <p:spTgt spid="29"/>
                                        </p:tgtEl>
                                        <p:attrNameLst>
                                          <p:attrName>ppt_y</p:attrName>
                                        </p:attrNameLst>
                                      </p:cBhvr>
                                      <p:tavLst>
                                        <p:tav tm="0">
                                          <p:val>
                                            <p:strVal val="ppt_y"/>
                                          </p:val>
                                        </p:tav>
                                        <p:tav tm="100000">
                                          <p:val>
                                            <p:fltVal val="0.5725"/>
                                          </p:val>
                                        </p:tav>
                                      </p:tavLst>
                                    </p:anim>
                                    <p:anim calcmode="lin" valueType="num">
                                      <p:cBhvr additive="base">
                                        <p:cTn id="169"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170" dur="500" fill="hold">
                                          <p:stCondLst>
                                            <p:cond delay="0"/>
                                          </p:stCondLst>
                                        </p:cTn>
                                        <p:tgtEl>
                                          <p:spTgt spid="29"/>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53" presetClass="entr" presetSubtype="16" fill="hold" grpId="0" nodeType="clickEffect">
                                  <p:stCondLst>
                                    <p:cond delay="0"/>
                                  </p:stCondLst>
                                  <p:childTnLst>
                                    <p:set>
                                      <p:cBhvr>
                                        <p:cTn id="174" dur="1" fill="hold">
                                          <p:stCondLst>
                                            <p:cond delay="0"/>
                                          </p:stCondLst>
                                        </p:cTn>
                                        <p:tgtEl>
                                          <p:spTgt spid="33"/>
                                        </p:tgtEl>
                                        <p:attrNameLst>
                                          <p:attrName>style.visibility</p:attrName>
                                        </p:attrNameLst>
                                      </p:cBhvr>
                                      <p:to>
                                        <p:strVal val="visible"/>
                                      </p:to>
                                    </p:set>
                                    <p:anim calcmode="lin" valueType="num">
                                      <p:cBhvr>
                                        <p:cTn id="175" dur="500" fill="hold"/>
                                        <p:tgtEl>
                                          <p:spTgt spid="33"/>
                                        </p:tgtEl>
                                        <p:attrNameLst>
                                          <p:attrName>ppt_w</p:attrName>
                                        </p:attrNameLst>
                                      </p:cBhvr>
                                      <p:tavLst>
                                        <p:tav tm="0">
                                          <p:val>
                                            <p:fltVal val="0"/>
                                          </p:val>
                                        </p:tav>
                                        <p:tav tm="100000">
                                          <p:val>
                                            <p:strVal val="#ppt_w*1.2"/>
                                          </p:val>
                                        </p:tav>
                                      </p:tavLst>
                                    </p:anim>
                                    <p:anim calcmode="lin" valueType="num">
                                      <p:cBhvr>
                                        <p:cTn id="176" dur="500" fill="hold"/>
                                        <p:tgtEl>
                                          <p:spTgt spid="33"/>
                                        </p:tgtEl>
                                        <p:attrNameLst>
                                          <p:attrName>ppt_h</p:attrName>
                                        </p:attrNameLst>
                                      </p:cBhvr>
                                      <p:tavLst>
                                        <p:tav tm="0">
                                          <p:val>
                                            <p:fltVal val="0"/>
                                          </p:val>
                                        </p:tav>
                                        <p:tav tm="100000">
                                          <p:val>
                                            <p:strVal val="#ppt_h*1.2"/>
                                          </p:val>
                                        </p:tav>
                                      </p:tavLst>
                                    </p:anim>
                                    <p:animEffect transition="in" filter="fade">
                                      <p:cBhvr>
                                        <p:cTn id="177" dur="500"/>
                                        <p:tgtEl>
                                          <p:spTgt spid="33"/>
                                        </p:tgtEl>
                                      </p:cBhvr>
                                    </p:animEffect>
                                    <p:anim to="" calcmode="lin" valueType="num">
                                      <p:cBhvr>
                                        <p:cTn id="178" dur="500" fill="hold">
                                          <p:stCondLst>
                                            <p:cond delay="0"/>
                                          </p:stCondLst>
                                        </p:cTn>
                                        <p:tgtEl>
                                          <p:spTgt spid="33"/>
                                        </p:tgtEl>
                                        <p:attrNameLst>
                                          <p:attrName>ppt_x</p:attrName>
                                        </p:attrNameLst>
                                      </p:cBhvr>
                                      <p:tavLst>
                                        <p:tav tm="0">
                                          <p:val>
                                            <p:fltVal val="0.64909"/>
                                          </p:val>
                                        </p:tav>
                                        <p:tav tm="100000">
                                          <p:val>
                                            <p:fltVal val="0.245104"/>
                                          </p:val>
                                        </p:tav>
                                      </p:tavLst>
                                    </p:anim>
                                    <p:anim to="" calcmode="lin" valueType="num">
                                      <p:cBhvr>
                                        <p:cTn id="179" dur="500" fill="hold">
                                          <p:stCondLst>
                                            <p:cond delay="0"/>
                                          </p:stCondLst>
                                        </p:cTn>
                                        <p:tgtEl>
                                          <p:spTgt spid="33"/>
                                        </p:tgtEl>
                                        <p:attrNameLst>
                                          <p:attrName>ppt_y</p:attrName>
                                        </p:attrNameLst>
                                      </p:cBhvr>
                                      <p:tavLst>
                                        <p:tav tm="0">
                                          <p:val>
                                            <p:fltVal val="0.5"/>
                                          </p:val>
                                        </p:tav>
                                        <p:tav tm="100000">
                                          <p:val>
                                            <p:fltVal val="0.624074"/>
                                          </p:val>
                                        </p:tav>
                                      </p:tavLst>
                                    </p:anim>
                                  </p:childTnLst>
                                </p:cTn>
                              </p:par>
                              <p:par>
                                <p:cTn id="180" presetID="35" presetClass="path" presetSubtype="0" accel="50000" decel="50000" fill="hold" grpId="7" nodeType="withEffect">
                                  <p:stCondLst>
                                    <p:cond delay="0"/>
                                  </p:stCondLst>
                                  <p:childTnLst>
                                    <p:anim calcmode="lin" valueType="num">
                                      <p:cBhvr additive="base">
                                        <p:cTn id="181"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182" dur="500" fill="hold">
                                          <p:stCondLst>
                                            <p:cond delay="0"/>
                                          </p:stCondLst>
                                        </p:cTn>
                                        <p:tgtEl>
                                          <p:spTgt spid="7"/>
                                        </p:tgtEl>
                                        <p:attrNameLst>
                                          <p:attrName>ppt_y</p:attrName>
                                        </p:attrNameLst>
                                      </p:cBhvr>
                                      <p:tavLst>
                                        <p:tav tm="0">
                                          <p:val>
                                            <p:strVal val="ppt_y"/>
                                          </p:val>
                                        </p:tav>
                                        <p:tav tm="100000">
                                          <p:val>
                                            <p:fltVal val="0.307454"/>
                                          </p:val>
                                        </p:tav>
                                      </p:tavLst>
                                    </p:anim>
                                    <p:anim calcmode="lin" valueType="num">
                                      <p:cBhvr additive="base">
                                        <p:cTn id="183"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184"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185" presetID="35" presetClass="path" presetSubtype="0" accel="50000" decel="50000" fill="hold" grpId="6" nodeType="withEffect">
                                  <p:stCondLst>
                                    <p:cond delay="0"/>
                                  </p:stCondLst>
                                  <p:childTnLst>
                                    <p:anim calcmode="lin" valueType="num">
                                      <p:cBhvr additive="base">
                                        <p:cTn id="186"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187" dur="500" fill="hold">
                                          <p:stCondLst>
                                            <p:cond delay="0"/>
                                          </p:stCondLst>
                                        </p:cTn>
                                        <p:tgtEl>
                                          <p:spTgt spid="9"/>
                                        </p:tgtEl>
                                        <p:attrNameLst>
                                          <p:attrName>ppt_y</p:attrName>
                                        </p:attrNameLst>
                                      </p:cBhvr>
                                      <p:tavLst>
                                        <p:tav tm="0">
                                          <p:val>
                                            <p:strVal val="ppt_y"/>
                                          </p:val>
                                        </p:tav>
                                        <p:tav tm="100000">
                                          <p:val>
                                            <p:fltVal val="0.313519"/>
                                          </p:val>
                                        </p:tav>
                                      </p:tavLst>
                                    </p:anim>
                                    <p:anim calcmode="lin" valueType="num">
                                      <p:cBhvr additive="base">
                                        <p:cTn id="188"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189"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190" presetID="35" presetClass="path" presetSubtype="0" accel="50000" decel="50000" fill="hold" nodeType="withEffect">
                                  <p:stCondLst>
                                    <p:cond delay="0"/>
                                  </p:stCondLst>
                                  <p:childTnLst>
                                    <p:anim calcmode="lin" valueType="num">
                                      <p:cBhvr additive="base">
                                        <p:cTn id="191"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192" dur="500" fill="hold">
                                          <p:stCondLst>
                                            <p:cond delay="0"/>
                                          </p:stCondLst>
                                        </p:cTn>
                                        <p:tgtEl>
                                          <p:spTgt spid="6"/>
                                        </p:tgtEl>
                                        <p:attrNameLst>
                                          <p:attrName>ppt_y</p:attrName>
                                        </p:attrNameLst>
                                      </p:cBhvr>
                                      <p:tavLst>
                                        <p:tav tm="0">
                                          <p:val>
                                            <p:strVal val="ppt_y"/>
                                          </p:val>
                                        </p:tav>
                                        <p:tav tm="100000">
                                          <p:val>
                                            <p:fltVal val="0.349259"/>
                                          </p:val>
                                        </p:tav>
                                      </p:tavLst>
                                    </p:anim>
                                    <p:anim calcmode="lin" valueType="num">
                                      <p:cBhvr additive="base">
                                        <p:cTn id="193"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194"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195" presetID="35" presetClass="path" presetSubtype="0" accel="50000" decel="50000" fill="hold" grpId="4" nodeType="withEffect">
                                  <p:stCondLst>
                                    <p:cond delay="0"/>
                                  </p:stCondLst>
                                  <p:childTnLst>
                                    <p:anim calcmode="lin" valueType="num">
                                      <p:cBhvr additive="base">
                                        <p:cTn id="196"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197" dur="500" fill="hold">
                                          <p:stCondLst>
                                            <p:cond delay="0"/>
                                          </p:stCondLst>
                                        </p:cTn>
                                        <p:tgtEl>
                                          <p:spTgt spid="25"/>
                                        </p:tgtEl>
                                        <p:attrNameLst>
                                          <p:attrName>ppt_y</p:attrName>
                                        </p:attrNameLst>
                                      </p:cBhvr>
                                      <p:tavLst>
                                        <p:tav tm="0">
                                          <p:val>
                                            <p:strVal val="ppt_y"/>
                                          </p:val>
                                        </p:tav>
                                        <p:tav tm="100000">
                                          <p:val>
                                            <p:fltVal val="0.417778"/>
                                          </p:val>
                                        </p:tav>
                                      </p:tavLst>
                                    </p:anim>
                                    <p:anim calcmode="lin" valueType="num">
                                      <p:cBhvr additive="base">
                                        <p:cTn id="198"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199"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200" presetID="35" presetClass="path" presetSubtype="0" accel="50000" decel="50000" fill="hold" grpId="3" nodeType="withEffect">
                                  <p:stCondLst>
                                    <p:cond delay="0"/>
                                  </p:stCondLst>
                                  <p:childTnLst>
                                    <p:anim calcmode="lin" valueType="num">
                                      <p:cBhvr additive="base">
                                        <p:cTn id="201"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202" dur="500" fill="hold">
                                          <p:stCondLst>
                                            <p:cond delay="0"/>
                                          </p:stCondLst>
                                        </p:cTn>
                                        <p:tgtEl>
                                          <p:spTgt spid="10"/>
                                        </p:tgtEl>
                                        <p:attrNameLst>
                                          <p:attrName>ppt_y</p:attrName>
                                        </p:attrNameLst>
                                      </p:cBhvr>
                                      <p:tavLst>
                                        <p:tav tm="0">
                                          <p:val>
                                            <p:strVal val="ppt_y"/>
                                          </p:val>
                                        </p:tav>
                                        <p:tav tm="100000">
                                          <p:val>
                                            <p:fltVal val="0.410602"/>
                                          </p:val>
                                        </p:tav>
                                      </p:tavLst>
                                    </p:anim>
                                    <p:anim calcmode="lin" valueType="num">
                                      <p:cBhvr additive="base">
                                        <p:cTn id="203"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204"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205" presetID="35" presetClass="path" presetSubtype="0" accel="50000" decel="50000" fill="hold" grpId="2" nodeType="withEffect">
                                  <p:stCondLst>
                                    <p:cond delay="0"/>
                                  </p:stCondLst>
                                  <p:childTnLst>
                                    <p:anim calcmode="lin" valueType="num">
                                      <p:cBhvr additive="base">
                                        <p:cTn id="206"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207" dur="500" fill="hold">
                                          <p:stCondLst>
                                            <p:cond delay="0"/>
                                          </p:stCondLst>
                                        </p:cTn>
                                        <p:tgtEl>
                                          <p:spTgt spid="29"/>
                                        </p:tgtEl>
                                        <p:attrNameLst>
                                          <p:attrName>ppt_y</p:attrName>
                                        </p:attrNameLst>
                                      </p:cBhvr>
                                      <p:tavLst>
                                        <p:tav tm="0">
                                          <p:val>
                                            <p:strVal val="ppt_y"/>
                                          </p:val>
                                        </p:tav>
                                        <p:tav tm="100000">
                                          <p:val>
                                            <p:fltVal val="0.520926"/>
                                          </p:val>
                                        </p:tav>
                                      </p:tavLst>
                                    </p:anim>
                                    <p:anim calcmode="lin" valueType="num">
                                      <p:cBhvr additive="base">
                                        <p:cTn id="208"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209"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210" presetID="35" presetClass="path" presetSubtype="0" accel="50000" decel="50000" fill="hold" nodeType="withEffect">
                                  <p:stCondLst>
                                    <p:cond delay="0"/>
                                  </p:stCondLst>
                                  <p:childTnLst>
                                    <p:anim calcmode="lin" valueType="num">
                                      <p:cBhvr additive="base">
                                        <p:cTn id="211"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212" dur="500" fill="hold">
                                          <p:stCondLst>
                                            <p:cond delay="0"/>
                                          </p:stCondLst>
                                        </p:cTn>
                                        <p:tgtEl>
                                          <p:spTgt spid="11"/>
                                        </p:tgtEl>
                                        <p:attrNameLst>
                                          <p:attrName>ppt_y</p:attrName>
                                        </p:attrNameLst>
                                      </p:cBhvr>
                                      <p:tavLst>
                                        <p:tav tm="0">
                                          <p:val>
                                            <p:strVal val="ppt_y"/>
                                          </p:val>
                                        </p:tav>
                                        <p:tav tm="100000">
                                          <p:val>
                                            <p:fltVal val="0.452407"/>
                                          </p:val>
                                        </p:tav>
                                      </p:tavLst>
                                    </p:anim>
                                    <p:anim calcmode="lin" valueType="num">
                                      <p:cBhvr additive="base">
                                        <p:cTn id="213"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214" dur="500" fill="hold">
                                          <p:stCondLst>
                                            <p:cond delay="0"/>
                                          </p:stCondLst>
                                        </p:cTn>
                                        <p:tgtEl>
                                          <p:spTgt spid="11"/>
                                        </p:tgtEl>
                                        <p:attrNameLst>
                                          <p:attrName>ppt_h</p:attrName>
                                        </p:attrNameLst>
                                      </p:cBhvr>
                                      <p:tavLst>
                                        <p:tav tm="0">
                                          <p:val>
                                            <p:strVal val="ppt_h"/>
                                          </p:val>
                                        </p:tav>
                                        <p:tav tm="100000">
                                          <p:val>
                                            <p:strVal val="#ppt_h"/>
                                          </p:val>
                                        </p:tav>
                                      </p:tavLst>
                                    </p:anim>
                                  </p:childTnLst>
                                </p:cTn>
                              </p:par>
                            </p:childTnLst>
                          </p:cTn>
                        </p:par>
                      </p:childTnLst>
                    </p:cTn>
                  </p:par>
                  <p:par>
                    <p:cTn id="215" fill="hold">
                      <p:stCondLst>
                        <p:cond delay="indefinite"/>
                      </p:stCondLst>
                      <p:childTnLst>
                        <p:par>
                          <p:cTn id="216" fill="hold">
                            <p:stCondLst>
                              <p:cond delay="0"/>
                            </p:stCondLst>
                            <p:childTnLst>
                              <p:par>
                                <p:cTn id="217" presetID="53" presetClass="entr" presetSubtype="16" fill="hold" grpId="0" nodeType="clickEffect">
                                  <p:stCondLst>
                                    <p:cond delay="0"/>
                                  </p:stCondLst>
                                  <p:childTnLst>
                                    <p:set>
                                      <p:cBhvr>
                                        <p:cTn id="218" dur="1" fill="hold">
                                          <p:stCondLst>
                                            <p:cond delay="0"/>
                                          </p:stCondLst>
                                        </p:cTn>
                                        <p:tgtEl>
                                          <p:spTgt spid="27"/>
                                        </p:tgtEl>
                                        <p:attrNameLst>
                                          <p:attrName>style.visibility</p:attrName>
                                        </p:attrNameLst>
                                      </p:cBhvr>
                                      <p:to>
                                        <p:strVal val="visible"/>
                                      </p:to>
                                    </p:set>
                                    <p:anim calcmode="lin" valueType="num">
                                      <p:cBhvr>
                                        <p:cTn id="219" dur="500" fill="hold"/>
                                        <p:tgtEl>
                                          <p:spTgt spid="27"/>
                                        </p:tgtEl>
                                        <p:attrNameLst>
                                          <p:attrName>ppt_w</p:attrName>
                                        </p:attrNameLst>
                                      </p:cBhvr>
                                      <p:tavLst>
                                        <p:tav tm="0">
                                          <p:val>
                                            <p:fltVal val="0"/>
                                          </p:val>
                                        </p:tav>
                                        <p:tav tm="100000">
                                          <p:val>
                                            <p:strVal val="#ppt_w*1.2"/>
                                          </p:val>
                                        </p:tav>
                                      </p:tavLst>
                                    </p:anim>
                                    <p:anim calcmode="lin" valueType="num">
                                      <p:cBhvr>
                                        <p:cTn id="220" dur="500" fill="hold"/>
                                        <p:tgtEl>
                                          <p:spTgt spid="27"/>
                                        </p:tgtEl>
                                        <p:attrNameLst>
                                          <p:attrName>ppt_h</p:attrName>
                                        </p:attrNameLst>
                                      </p:cBhvr>
                                      <p:tavLst>
                                        <p:tav tm="0">
                                          <p:val>
                                            <p:fltVal val="0"/>
                                          </p:val>
                                        </p:tav>
                                        <p:tav tm="100000">
                                          <p:val>
                                            <p:strVal val="#ppt_h*1.2"/>
                                          </p:val>
                                        </p:tav>
                                      </p:tavLst>
                                    </p:anim>
                                    <p:animEffect transition="in" filter="fade">
                                      <p:cBhvr>
                                        <p:cTn id="221" dur="500"/>
                                        <p:tgtEl>
                                          <p:spTgt spid="27"/>
                                        </p:tgtEl>
                                      </p:cBhvr>
                                    </p:animEffect>
                                    <p:anim to="" calcmode="lin" valueType="num">
                                      <p:cBhvr>
                                        <p:cTn id="222" dur="500" fill="hold">
                                          <p:stCondLst>
                                            <p:cond delay="0"/>
                                          </p:stCondLst>
                                        </p:cTn>
                                        <p:tgtEl>
                                          <p:spTgt spid="27"/>
                                        </p:tgtEl>
                                        <p:attrNameLst>
                                          <p:attrName>ppt_x</p:attrName>
                                        </p:attrNameLst>
                                      </p:cBhvr>
                                      <p:tavLst>
                                        <p:tav tm="0">
                                          <p:val>
                                            <p:fltVal val="0.64909"/>
                                          </p:val>
                                        </p:tav>
                                        <p:tav tm="100000">
                                          <p:val>
                                            <p:fltVal val="0.0932031"/>
                                          </p:val>
                                        </p:tav>
                                      </p:tavLst>
                                    </p:anim>
                                    <p:anim to="" calcmode="lin" valueType="num">
                                      <p:cBhvr>
                                        <p:cTn id="223" dur="500" fill="hold">
                                          <p:stCondLst>
                                            <p:cond delay="0"/>
                                          </p:stCondLst>
                                        </p:cTn>
                                        <p:tgtEl>
                                          <p:spTgt spid="27"/>
                                        </p:tgtEl>
                                        <p:attrNameLst>
                                          <p:attrName>ppt_y</p:attrName>
                                        </p:attrNameLst>
                                      </p:cBhvr>
                                      <p:tavLst>
                                        <p:tav tm="0">
                                          <p:val>
                                            <p:fltVal val="0.5"/>
                                          </p:val>
                                        </p:tav>
                                        <p:tav tm="100000">
                                          <p:val>
                                            <p:fltVal val="0.51375"/>
                                          </p:val>
                                        </p:tav>
                                      </p:tavLst>
                                    </p:anim>
                                  </p:childTnLst>
                                </p:cTn>
                              </p:par>
                              <p:par>
                                <p:cTn id="224" presetID="35" presetClass="path" presetSubtype="0" accel="50000" decel="50000" fill="hold" grpId="8" nodeType="withEffect">
                                  <p:stCondLst>
                                    <p:cond delay="0"/>
                                  </p:stCondLst>
                                  <p:childTnLst>
                                    <p:anim calcmode="lin" valueType="num">
                                      <p:cBhvr additive="base">
                                        <p:cTn id="225"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226" dur="500" fill="hold">
                                          <p:stCondLst>
                                            <p:cond delay="0"/>
                                          </p:stCondLst>
                                        </p:cTn>
                                        <p:tgtEl>
                                          <p:spTgt spid="7"/>
                                        </p:tgtEl>
                                        <p:attrNameLst>
                                          <p:attrName>ppt_y</p:attrName>
                                        </p:attrNameLst>
                                      </p:cBhvr>
                                      <p:tavLst>
                                        <p:tav tm="0">
                                          <p:val>
                                            <p:strVal val="ppt_y"/>
                                          </p:val>
                                        </p:tav>
                                        <p:tav tm="100000">
                                          <p:val>
                                            <p:fltVal val="0.307454"/>
                                          </p:val>
                                        </p:tav>
                                      </p:tavLst>
                                    </p:anim>
                                    <p:anim calcmode="lin" valueType="num">
                                      <p:cBhvr additive="base">
                                        <p:cTn id="227"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228"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229" presetID="35" presetClass="path" presetSubtype="0" accel="50000" decel="50000" fill="hold" grpId="7" nodeType="withEffect">
                                  <p:stCondLst>
                                    <p:cond delay="0"/>
                                  </p:stCondLst>
                                  <p:childTnLst>
                                    <p:anim calcmode="lin" valueType="num">
                                      <p:cBhvr additive="base">
                                        <p:cTn id="230"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231" dur="500" fill="hold">
                                          <p:stCondLst>
                                            <p:cond delay="0"/>
                                          </p:stCondLst>
                                        </p:cTn>
                                        <p:tgtEl>
                                          <p:spTgt spid="9"/>
                                        </p:tgtEl>
                                        <p:attrNameLst>
                                          <p:attrName>ppt_y</p:attrName>
                                        </p:attrNameLst>
                                      </p:cBhvr>
                                      <p:tavLst>
                                        <p:tav tm="0">
                                          <p:val>
                                            <p:strVal val="ppt_y"/>
                                          </p:val>
                                        </p:tav>
                                        <p:tav tm="100000">
                                          <p:val>
                                            <p:fltVal val="0.313519"/>
                                          </p:val>
                                        </p:tav>
                                      </p:tavLst>
                                    </p:anim>
                                    <p:anim calcmode="lin" valueType="num">
                                      <p:cBhvr additive="base">
                                        <p:cTn id="232"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233"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234" presetID="35" presetClass="path" presetSubtype="0" accel="50000" decel="50000" fill="hold" nodeType="withEffect">
                                  <p:stCondLst>
                                    <p:cond delay="0"/>
                                  </p:stCondLst>
                                  <p:childTnLst>
                                    <p:anim calcmode="lin" valueType="num">
                                      <p:cBhvr additive="base">
                                        <p:cTn id="235"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236" dur="500" fill="hold">
                                          <p:stCondLst>
                                            <p:cond delay="0"/>
                                          </p:stCondLst>
                                        </p:cTn>
                                        <p:tgtEl>
                                          <p:spTgt spid="6"/>
                                        </p:tgtEl>
                                        <p:attrNameLst>
                                          <p:attrName>ppt_y</p:attrName>
                                        </p:attrNameLst>
                                      </p:cBhvr>
                                      <p:tavLst>
                                        <p:tav tm="0">
                                          <p:val>
                                            <p:strVal val="ppt_y"/>
                                          </p:val>
                                        </p:tav>
                                        <p:tav tm="100000">
                                          <p:val>
                                            <p:fltVal val="0.349259"/>
                                          </p:val>
                                        </p:tav>
                                      </p:tavLst>
                                    </p:anim>
                                    <p:anim calcmode="lin" valueType="num">
                                      <p:cBhvr additive="base">
                                        <p:cTn id="237"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238"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239" presetID="35" presetClass="path" presetSubtype="0" accel="50000" decel="50000" fill="hold" grpId="5" nodeType="withEffect">
                                  <p:stCondLst>
                                    <p:cond delay="0"/>
                                  </p:stCondLst>
                                  <p:childTnLst>
                                    <p:anim calcmode="lin" valueType="num">
                                      <p:cBhvr additive="base">
                                        <p:cTn id="240"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241" dur="500" fill="hold">
                                          <p:stCondLst>
                                            <p:cond delay="0"/>
                                          </p:stCondLst>
                                        </p:cTn>
                                        <p:tgtEl>
                                          <p:spTgt spid="25"/>
                                        </p:tgtEl>
                                        <p:attrNameLst>
                                          <p:attrName>ppt_y</p:attrName>
                                        </p:attrNameLst>
                                      </p:cBhvr>
                                      <p:tavLst>
                                        <p:tav tm="0">
                                          <p:val>
                                            <p:strVal val="ppt_y"/>
                                          </p:val>
                                        </p:tav>
                                        <p:tav tm="100000">
                                          <p:val>
                                            <p:fltVal val="0.417778"/>
                                          </p:val>
                                        </p:tav>
                                      </p:tavLst>
                                    </p:anim>
                                    <p:anim calcmode="lin" valueType="num">
                                      <p:cBhvr additive="base">
                                        <p:cTn id="242"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243"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244" presetID="35" presetClass="path" presetSubtype="0" accel="50000" decel="50000" fill="hold" grpId="4" nodeType="withEffect">
                                  <p:stCondLst>
                                    <p:cond delay="0"/>
                                  </p:stCondLst>
                                  <p:childTnLst>
                                    <p:anim calcmode="lin" valueType="num">
                                      <p:cBhvr additive="base">
                                        <p:cTn id="245"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246" dur="500" fill="hold">
                                          <p:stCondLst>
                                            <p:cond delay="0"/>
                                          </p:stCondLst>
                                        </p:cTn>
                                        <p:tgtEl>
                                          <p:spTgt spid="10"/>
                                        </p:tgtEl>
                                        <p:attrNameLst>
                                          <p:attrName>ppt_y</p:attrName>
                                        </p:attrNameLst>
                                      </p:cBhvr>
                                      <p:tavLst>
                                        <p:tav tm="0">
                                          <p:val>
                                            <p:strVal val="ppt_y"/>
                                          </p:val>
                                        </p:tav>
                                        <p:tav tm="100000">
                                          <p:val>
                                            <p:fltVal val="0.410602"/>
                                          </p:val>
                                        </p:tav>
                                      </p:tavLst>
                                    </p:anim>
                                    <p:anim calcmode="lin" valueType="num">
                                      <p:cBhvr additive="base">
                                        <p:cTn id="247"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248"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249" presetID="35" presetClass="path" presetSubtype="0" accel="50000" decel="50000" fill="hold" grpId="3" nodeType="withEffect">
                                  <p:stCondLst>
                                    <p:cond delay="0"/>
                                  </p:stCondLst>
                                  <p:childTnLst>
                                    <p:anim calcmode="lin" valueType="num">
                                      <p:cBhvr additive="base">
                                        <p:cTn id="250"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251" dur="500" fill="hold">
                                          <p:stCondLst>
                                            <p:cond delay="0"/>
                                          </p:stCondLst>
                                        </p:cTn>
                                        <p:tgtEl>
                                          <p:spTgt spid="29"/>
                                        </p:tgtEl>
                                        <p:attrNameLst>
                                          <p:attrName>ppt_y</p:attrName>
                                        </p:attrNameLst>
                                      </p:cBhvr>
                                      <p:tavLst>
                                        <p:tav tm="0">
                                          <p:val>
                                            <p:strVal val="ppt_y"/>
                                          </p:val>
                                        </p:tav>
                                        <p:tav tm="100000">
                                          <p:val>
                                            <p:fltVal val="0.520926"/>
                                          </p:val>
                                        </p:tav>
                                      </p:tavLst>
                                    </p:anim>
                                    <p:anim calcmode="lin" valueType="num">
                                      <p:cBhvr additive="base">
                                        <p:cTn id="252"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253"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254" presetID="35" presetClass="path" presetSubtype="0" accel="50000" decel="50000" fill="hold" nodeType="withEffect">
                                  <p:stCondLst>
                                    <p:cond delay="0"/>
                                  </p:stCondLst>
                                  <p:childTnLst>
                                    <p:anim calcmode="lin" valueType="num">
                                      <p:cBhvr additive="base">
                                        <p:cTn id="255"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256" dur="500" fill="hold">
                                          <p:stCondLst>
                                            <p:cond delay="0"/>
                                          </p:stCondLst>
                                        </p:cTn>
                                        <p:tgtEl>
                                          <p:spTgt spid="11"/>
                                        </p:tgtEl>
                                        <p:attrNameLst>
                                          <p:attrName>ppt_y</p:attrName>
                                        </p:attrNameLst>
                                      </p:cBhvr>
                                      <p:tavLst>
                                        <p:tav tm="0">
                                          <p:val>
                                            <p:strVal val="ppt_y"/>
                                          </p:val>
                                        </p:tav>
                                        <p:tav tm="100000">
                                          <p:val>
                                            <p:fltVal val="0.452407"/>
                                          </p:val>
                                        </p:tav>
                                      </p:tavLst>
                                    </p:anim>
                                    <p:anim calcmode="lin" valueType="num">
                                      <p:cBhvr additive="base">
                                        <p:cTn id="257"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258"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259" presetID="35" presetClass="path" presetSubtype="0" accel="50000" decel="50000" fill="hold" grpId="1" nodeType="withEffect">
                                  <p:stCondLst>
                                    <p:cond delay="0"/>
                                  </p:stCondLst>
                                  <p:childTnLst>
                                    <p:anim calcmode="lin" valueType="num">
                                      <p:cBhvr additive="base">
                                        <p:cTn id="260"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261" dur="500" fill="hold">
                                          <p:stCondLst>
                                            <p:cond delay="0"/>
                                          </p:stCondLst>
                                        </p:cTn>
                                        <p:tgtEl>
                                          <p:spTgt spid="33"/>
                                        </p:tgtEl>
                                        <p:attrNameLst>
                                          <p:attrName>ppt_y</p:attrName>
                                        </p:attrNameLst>
                                      </p:cBhvr>
                                      <p:tavLst>
                                        <p:tav tm="0">
                                          <p:val>
                                            <p:strVal val="ppt_y"/>
                                          </p:val>
                                        </p:tav>
                                        <p:tav tm="100000">
                                          <p:val>
                                            <p:fltVal val="0.624074"/>
                                          </p:val>
                                        </p:tav>
                                      </p:tavLst>
                                    </p:anim>
                                    <p:anim calcmode="lin" valueType="num">
                                      <p:cBhvr additive="base">
                                        <p:cTn id="262"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263" dur="500" fill="hold">
                                          <p:stCondLst>
                                            <p:cond delay="0"/>
                                          </p:stCondLst>
                                        </p:cTn>
                                        <p:tgtEl>
                                          <p:spTgt spid="33"/>
                                        </p:tgtEl>
                                        <p:attrNameLst>
                                          <p:attrName>ppt_h</p:attrName>
                                        </p:attrNameLst>
                                      </p:cBhvr>
                                      <p:tavLst>
                                        <p:tav tm="0">
                                          <p:val>
                                            <p:strVal val="ppt_h"/>
                                          </p:val>
                                        </p:tav>
                                        <p:tav tm="100000">
                                          <p:val>
                                            <p:strVal val="#ppt_h"/>
                                          </p:val>
                                        </p:tav>
                                      </p:tavLst>
                                    </p:anim>
                                  </p:childTnLst>
                                </p:cTn>
                              </p:par>
                            </p:childTnLst>
                          </p:cTn>
                        </p:par>
                      </p:childTnLst>
                    </p:cTn>
                  </p:par>
                  <p:par>
                    <p:cTn id="264" fill="hold">
                      <p:stCondLst>
                        <p:cond delay="indefinite"/>
                      </p:stCondLst>
                      <p:childTnLst>
                        <p:par>
                          <p:cTn id="265" fill="hold">
                            <p:stCondLst>
                              <p:cond delay="0"/>
                            </p:stCondLst>
                            <p:childTnLst>
                              <p:par>
                                <p:cTn id="266" presetID="53" presetClass="entr" presetSubtype="16" fill="hold" grpId="0" nodeType="clickEffect">
                                  <p:stCondLst>
                                    <p:cond delay="0"/>
                                  </p:stCondLst>
                                  <p:childTnLst>
                                    <p:set>
                                      <p:cBhvr>
                                        <p:cTn id="267" dur="1" fill="hold">
                                          <p:stCondLst>
                                            <p:cond delay="0"/>
                                          </p:stCondLst>
                                        </p:cTn>
                                        <p:tgtEl>
                                          <p:spTgt spid="37"/>
                                        </p:tgtEl>
                                        <p:attrNameLst>
                                          <p:attrName>style.visibility</p:attrName>
                                        </p:attrNameLst>
                                      </p:cBhvr>
                                      <p:to>
                                        <p:strVal val="visible"/>
                                      </p:to>
                                    </p:set>
                                    <p:anim calcmode="lin" valueType="num">
                                      <p:cBhvr>
                                        <p:cTn id="268" dur="500" fill="hold"/>
                                        <p:tgtEl>
                                          <p:spTgt spid="37"/>
                                        </p:tgtEl>
                                        <p:attrNameLst>
                                          <p:attrName>ppt_w</p:attrName>
                                        </p:attrNameLst>
                                      </p:cBhvr>
                                      <p:tavLst>
                                        <p:tav tm="0">
                                          <p:val>
                                            <p:fltVal val="0"/>
                                          </p:val>
                                        </p:tav>
                                        <p:tav tm="100000">
                                          <p:val>
                                            <p:strVal val="#ppt_w*1.2"/>
                                          </p:val>
                                        </p:tav>
                                      </p:tavLst>
                                    </p:anim>
                                    <p:anim calcmode="lin" valueType="num">
                                      <p:cBhvr>
                                        <p:cTn id="269" dur="500" fill="hold"/>
                                        <p:tgtEl>
                                          <p:spTgt spid="37"/>
                                        </p:tgtEl>
                                        <p:attrNameLst>
                                          <p:attrName>ppt_h</p:attrName>
                                        </p:attrNameLst>
                                      </p:cBhvr>
                                      <p:tavLst>
                                        <p:tav tm="0">
                                          <p:val>
                                            <p:fltVal val="0"/>
                                          </p:val>
                                        </p:tav>
                                        <p:tav tm="100000">
                                          <p:val>
                                            <p:strVal val="#ppt_h*1.2"/>
                                          </p:val>
                                        </p:tav>
                                      </p:tavLst>
                                    </p:anim>
                                    <p:animEffect transition="in" filter="fade">
                                      <p:cBhvr>
                                        <p:cTn id="270" dur="500"/>
                                        <p:tgtEl>
                                          <p:spTgt spid="37"/>
                                        </p:tgtEl>
                                      </p:cBhvr>
                                    </p:animEffect>
                                    <p:anim to="" calcmode="lin" valueType="num">
                                      <p:cBhvr>
                                        <p:cTn id="271" dur="500" fill="hold">
                                          <p:stCondLst>
                                            <p:cond delay="0"/>
                                          </p:stCondLst>
                                        </p:cTn>
                                        <p:tgtEl>
                                          <p:spTgt spid="37"/>
                                        </p:tgtEl>
                                        <p:attrNameLst>
                                          <p:attrName>ppt_x</p:attrName>
                                        </p:attrNameLst>
                                      </p:cBhvr>
                                      <p:tavLst>
                                        <p:tav tm="0">
                                          <p:val>
                                            <p:fltVal val="0.64909"/>
                                          </p:val>
                                        </p:tav>
                                        <p:tav tm="100000">
                                          <p:val>
                                            <p:fltVal val="0.245104"/>
                                          </p:val>
                                        </p:tav>
                                      </p:tavLst>
                                    </p:anim>
                                    <p:anim to="" calcmode="lin" valueType="num">
                                      <p:cBhvr>
                                        <p:cTn id="272" dur="500" fill="hold">
                                          <p:stCondLst>
                                            <p:cond delay="0"/>
                                          </p:stCondLst>
                                        </p:cTn>
                                        <p:tgtEl>
                                          <p:spTgt spid="37"/>
                                        </p:tgtEl>
                                        <p:attrNameLst>
                                          <p:attrName>ppt_y</p:attrName>
                                        </p:attrNameLst>
                                      </p:cBhvr>
                                      <p:tavLst>
                                        <p:tav tm="0">
                                          <p:val>
                                            <p:fltVal val="0.5"/>
                                          </p:val>
                                        </p:tav>
                                        <p:tav tm="100000">
                                          <p:val>
                                            <p:fltVal val="0.675648"/>
                                          </p:val>
                                        </p:tav>
                                      </p:tavLst>
                                    </p:anim>
                                  </p:childTnLst>
                                </p:cTn>
                              </p:par>
                              <p:par>
                                <p:cTn id="273" presetID="35" presetClass="path" presetSubtype="0" accel="50000" decel="50000" fill="hold" grpId="9" nodeType="withEffect">
                                  <p:stCondLst>
                                    <p:cond delay="0"/>
                                  </p:stCondLst>
                                  <p:childTnLst>
                                    <p:anim calcmode="lin" valueType="num">
                                      <p:cBhvr additive="base">
                                        <p:cTn id="274"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275"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276"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277"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278" presetID="35" presetClass="path" presetSubtype="0" accel="50000" decel="50000" fill="hold" grpId="8" nodeType="withEffect">
                                  <p:stCondLst>
                                    <p:cond delay="0"/>
                                  </p:stCondLst>
                                  <p:childTnLst>
                                    <p:anim calcmode="lin" valueType="num">
                                      <p:cBhvr additive="base">
                                        <p:cTn id="279"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280"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281"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282"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283" presetID="35" presetClass="path" presetSubtype="0" accel="50000" decel="50000" fill="hold" nodeType="withEffect">
                                  <p:stCondLst>
                                    <p:cond delay="0"/>
                                  </p:stCondLst>
                                  <p:childTnLst>
                                    <p:anim calcmode="lin" valueType="num">
                                      <p:cBhvr additive="base">
                                        <p:cTn id="284"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285"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286"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287"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288" presetID="35" presetClass="path" presetSubtype="0" accel="50000" decel="50000" fill="hold" grpId="6" nodeType="withEffect">
                                  <p:stCondLst>
                                    <p:cond delay="0"/>
                                  </p:stCondLst>
                                  <p:childTnLst>
                                    <p:anim calcmode="lin" valueType="num">
                                      <p:cBhvr additive="base">
                                        <p:cTn id="289"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290"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291"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292"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293" presetID="35" presetClass="path" presetSubtype="0" accel="50000" decel="50000" fill="hold" grpId="5" nodeType="withEffect">
                                  <p:stCondLst>
                                    <p:cond delay="0"/>
                                  </p:stCondLst>
                                  <p:childTnLst>
                                    <p:anim calcmode="lin" valueType="num">
                                      <p:cBhvr additive="base">
                                        <p:cTn id="294"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295"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296"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297"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298" presetID="35" presetClass="path" presetSubtype="0" accel="50000" decel="50000" fill="hold" grpId="4" nodeType="withEffect">
                                  <p:stCondLst>
                                    <p:cond delay="0"/>
                                  </p:stCondLst>
                                  <p:childTnLst>
                                    <p:anim calcmode="lin" valueType="num">
                                      <p:cBhvr additive="base">
                                        <p:cTn id="299"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300"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301"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302"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303" presetID="35" presetClass="path" presetSubtype="0" accel="50000" decel="50000" fill="hold" nodeType="withEffect">
                                  <p:stCondLst>
                                    <p:cond delay="0"/>
                                  </p:stCondLst>
                                  <p:childTnLst>
                                    <p:anim calcmode="lin" valueType="num">
                                      <p:cBhvr additive="base">
                                        <p:cTn id="304"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305"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306"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307"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308" presetID="35" presetClass="path" presetSubtype="0" accel="50000" decel="50000" fill="hold" grpId="2" nodeType="withEffect">
                                  <p:stCondLst>
                                    <p:cond delay="0"/>
                                  </p:stCondLst>
                                  <p:childTnLst>
                                    <p:anim calcmode="lin" valueType="num">
                                      <p:cBhvr additive="base">
                                        <p:cTn id="309"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310"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311"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312"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313" presetID="35" presetClass="path" presetSubtype="0" accel="50000" decel="50000" fill="hold" grpId="1" nodeType="withEffect">
                                  <p:stCondLst>
                                    <p:cond delay="0"/>
                                  </p:stCondLst>
                                  <p:childTnLst>
                                    <p:anim calcmode="lin" valueType="num">
                                      <p:cBhvr additive="base">
                                        <p:cTn id="314"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315"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316"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317" dur="500" fill="hold">
                                          <p:stCondLst>
                                            <p:cond delay="0"/>
                                          </p:stCondLst>
                                        </p:cTn>
                                        <p:tgtEl>
                                          <p:spTgt spid="27"/>
                                        </p:tgtEl>
                                        <p:attrNameLst>
                                          <p:attrName>ppt_h</p:attrName>
                                        </p:attrNameLst>
                                      </p:cBhvr>
                                      <p:tavLst>
                                        <p:tav tm="0">
                                          <p:val>
                                            <p:strVal val="ppt_h"/>
                                          </p:val>
                                        </p:tav>
                                        <p:tav tm="100000">
                                          <p:val>
                                            <p:strVal val="#ppt_h"/>
                                          </p:val>
                                        </p:tav>
                                      </p:tavLst>
                                    </p:anim>
                                  </p:childTnLst>
                                </p:cTn>
                              </p:par>
                            </p:childTnLst>
                          </p:cTn>
                        </p:par>
                      </p:childTnLst>
                    </p:cTn>
                  </p:par>
                  <p:par>
                    <p:cTn id="318" fill="hold">
                      <p:stCondLst>
                        <p:cond delay="indefinite"/>
                      </p:stCondLst>
                      <p:childTnLst>
                        <p:par>
                          <p:cTn id="319" fill="hold">
                            <p:stCondLst>
                              <p:cond delay="0"/>
                            </p:stCondLst>
                            <p:childTnLst>
                              <p:par>
                                <p:cTn id="320" presetID="53" presetClass="entr" presetSubtype="16" fill="hold" nodeType="clickEffect">
                                  <p:stCondLst>
                                    <p:cond delay="0"/>
                                  </p:stCondLst>
                                  <p:childTnLst>
                                    <p:set>
                                      <p:cBhvr>
                                        <p:cTn id="321" dur="1" fill="hold">
                                          <p:stCondLst>
                                            <p:cond delay="0"/>
                                          </p:stCondLst>
                                        </p:cTn>
                                        <p:tgtEl>
                                          <p:spTgt spid="28"/>
                                        </p:tgtEl>
                                        <p:attrNameLst>
                                          <p:attrName>style.visibility</p:attrName>
                                        </p:attrNameLst>
                                      </p:cBhvr>
                                      <p:to>
                                        <p:strVal val="visible"/>
                                      </p:to>
                                    </p:set>
                                    <p:anim calcmode="lin" valueType="num">
                                      <p:cBhvr>
                                        <p:cTn id="322" dur="500" fill="hold"/>
                                        <p:tgtEl>
                                          <p:spTgt spid="28"/>
                                        </p:tgtEl>
                                        <p:attrNameLst>
                                          <p:attrName>ppt_w</p:attrName>
                                        </p:attrNameLst>
                                      </p:cBhvr>
                                      <p:tavLst>
                                        <p:tav tm="0">
                                          <p:val>
                                            <p:fltVal val="0"/>
                                          </p:val>
                                        </p:tav>
                                        <p:tav tm="100000">
                                          <p:val>
                                            <p:strVal val="#ppt_w*1.2"/>
                                          </p:val>
                                        </p:tav>
                                      </p:tavLst>
                                    </p:anim>
                                    <p:anim calcmode="lin" valueType="num">
                                      <p:cBhvr>
                                        <p:cTn id="323" dur="500" fill="hold"/>
                                        <p:tgtEl>
                                          <p:spTgt spid="28"/>
                                        </p:tgtEl>
                                        <p:attrNameLst>
                                          <p:attrName>ppt_h</p:attrName>
                                        </p:attrNameLst>
                                      </p:cBhvr>
                                      <p:tavLst>
                                        <p:tav tm="0">
                                          <p:val>
                                            <p:fltVal val="0"/>
                                          </p:val>
                                        </p:tav>
                                        <p:tav tm="100000">
                                          <p:val>
                                            <p:strVal val="#ppt_h*1.2"/>
                                          </p:val>
                                        </p:tav>
                                      </p:tavLst>
                                    </p:anim>
                                    <p:animEffect transition="in" filter="fade">
                                      <p:cBhvr>
                                        <p:cTn id="324" dur="500"/>
                                        <p:tgtEl>
                                          <p:spTgt spid="28"/>
                                        </p:tgtEl>
                                      </p:cBhvr>
                                    </p:animEffect>
                                    <p:anim to="" calcmode="lin" valueType="num">
                                      <p:cBhvr>
                                        <p:cTn id="325" dur="500" fill="hold">
                                          <p:stCondLst>
                                            <p:cond delay="0"/>
                                          </p:stCondLst>
                                        </p:cTn>
                                        <p:tgtEl>
                                          <p:spTgt spid="28"/>
                                        </p:tgtEl>
                                        <p:attrNameLst>
                                          <p:attrName>ppt_x</p:attrName>
                                        </p:attrNameLst>
                                      </p:cBhvr>
                                      <p:tavLst>
                                        <p:tav tm="0">
                                          <p:val>
                                            <p:fltVal val="0.64909"/>
                                          </p:val>
                                        </p:tav>
                                        <p:tav tm="100000">
                                          <p:val>
                                            <p:fltVal val="0.24112"/>
                                          </p:val>
                                        </p:tav>
                                      </p:tavLst>
                                    </p:anim>
                                    <p:anim to="" calcmode="lin" valueType="num">
                                      <p:cBhvr>
                                        <p:cTn id="326" dur="500" fill="hold">
                                          <p:stCondLst>
                                            <p:cond delay="0"/>
                                          </p:stCondLst>
                                        </p:cTn>
                                        <p:tgtEl>
                                          <p:spTgt spid="28"/>
                                        </p:tgtEl>
                                        <p:attrNameLst>
                                          <p:attrName>ppt_y</p:attrName>
                                        </p:attrNameLst>
                                      </p:cBhvr>
                                      <p:tavLst>
                                        <p:tav tm="0">
                                          <p:val>
                                            <p:fltVal val="0.5"/>
                                          </p:val>
                                        </p:tav>
                                        <p:tav tm="100000">
                                          <p:val>
                                            <p:fltVal val="0.503981"/>
                                          </p:val>
                                        </p:tav>
                                      </p:tavLst>
                                    </p:anim>
                                  </p:childTnLst>
                                </p:cTn>
                              </p:par>
                              <p:par>
                                <p:cTn id="327" presetID="35" presetClass="path" presetSubtype="0" accel="50000" decel="50000" fill="hold" grpId="10" nodeType="withEffect">
                                  <p:stCondLst>
                                    <p:cond delay="0"/>
                                  </p:stCondLst>
                                  <p:childTnLst>
                                    <p:anim calcmode="lin" valueType="num">
                                      <p:cBhvr additive="base">
                                        <p:cTn id="328"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329"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330"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331"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332" presetID="35" presetClass="path" presetSubtype="0" accel="50000" decel="50000" fill="hold" grpId="9" nodeType="withEffect">
                                  <p:stCondLst>
                                    <p:cond delay="0"/>
                                  </p:stCondLst>
                                  <p:childTnLst>
                                    <p:anim calcmode="lin" valueType="num">
                                      <p:cBhvr additive="base">
                                        <p:cTn id="333"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334"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335"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336"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337" presetID="35" presetClass="path" presetSubtype="0" accel="50000" decel="50000" fill="hold" nodeType="withEffect">
                                  <p:stCondLst>
                                    <p:cond delay="0"/>
                                  </p:stCondLst>
                                  <p:childTnLst>
                                    <p:anim calcmode="lin" valueType="num">
                                      <p:cBhvr additive="base">
                                        <p:cTn id="338"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339"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340"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341"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342" presetID="35" presetClass="path" presetSubtype="0" accel="50000" decel="50000" fill="hold" grpId="7" nodeType="withEffect">
                                  <p:stCondLst>
                                    <p:cond delay="0"/>
                                  </p:stCondLst>
                                  <p:childTnLst>
                                    <p:anim calcmode="lin" valueType="num">
                                      <p:cBhvr additive="base">
                                        <p:cTn id="343"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344"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345"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346"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347" presetID="35" presetClass="path" presetSubtype="0" accel="50000" decel="50000" fill="hold" grpId="6" nodeType="withEffect">
                                  <p:stCondLst>
                                    <p:cond delay="0"/>
                                  </p:stCondLst>
                                  <p:childTnLst>
                                    <p:anim calcmode="lin" valueType="num">
                                      <p:cBhvr additive="base">
                                        <p:cTn id="348"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349"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350"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351"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352" presetID="35" presetClass="path" presetSubtype="0" accel="50000" decel="50000" fill="hold" grpId="5" nodeType="withEffect">
                                  <p:stCondLst>
                                    <p:cond delay="0"/>
                                  </p:stCondLst>
                                  <p:childTnLst>
                                    <p:anim calcmode="lin" valueType="num">
                                      <p:cBhvr additive="base">
                                        <p:cTn id="353"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354"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355"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356"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357" presetID="35" presetClass="path" presetSubtype="0" accel="50000" decel="50000" fill="hold" nodeType="withEffect">
                                  <p:stCondLst>
                                    <p:cond delay="0"/>
                                  </p:stCondLst>
                                  <p:childTnLst>
                                    <p:anim calcmode="lin" valueType="num">
                                      <p:cBhvr additive="base">
                                        <p:cTn id="358"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359"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360"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361"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362" presetID="35" presetClass="path" presetSubtype="0" accel="50000" decel="50000" fill="hold" grpId="3" nodeType="withEffect">
                                  <p:stCondLst>
                                    <p:cond delay="0"/>
                                  </p:stCondLst>
                                  <p:childTnLst>
                                    <p:anim calcmode="lin" valueType="num">
                                      <p:cBhvr additive="base">
                                        <p:cTn id="363"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364"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365"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366"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367" presetID="35" presetClass="path" presetSubtype="0" accel="50000" decel="50000" fill="hold" grpId="2" nodeType="withEffect">
                                  <p:stCondLst>
                                    <p:cond delay="0"/>
                                  </p:stCondLst>
                                  <p:childTnLst>
                                    <p:anim calcmode="lin" valueType="num">
                                      <p:cBhvr additive="base">
                                        <p:cTn id="368"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369"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370"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371"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372" presetID="35" presetClass="path" presetSubtype="0" accel="50000" decel="50000" fill="hold" grpId="1" nodeType="withEffect">
                                  <p:stCondLst>
                                    <p:cond delay="0"/>
                                  </p:stCondLst>
                                  <p:childTnLst>
                                    <p:anim calcmode="lin" valueType="num">
                                      <p:cBhvr additive="base">
                                        <p:cTn id="373" dur="500" fill="hold">
                                          <p:stCondLst>
                                            <p:cond delay="0"/>
                                          </p:stCondLst>
                                        </p:cTn>
                                        <p:tgtEl>
                                          <p:spTgt spid="37"/>
                                        </p:tgtEl>
                                        <p:attrNameLst>
                                          <p:attrName>ppt_x</p:attrName>
                                        </p:attrNameLst>
                                      </p:cBhvr>
                                      <p:tavLst>
                                        <p:tav tm="0">
                                          <p:val>
                                            <p:strVal val="ppt_x"/>
                                          </p:val>
                                        </p:tav>
                                        <p:tav tm="100000">
                                          <p:val>
                                            <p:fltVal val="0.245104"/>
                                          </p:val>
                                        </p:tav>
                                      </p:tavLst>
                                    </p:anim>
                                    <p:anim calcmode="lin" valueType="num">
                                      <p:cBhvr additive="base">
                                        <p:cTn id="374" dur="500" fill="hold">
                                          <p:stCondLst>
                                            <p:cond delay="0"/>
                                          </p:stCondLst>
                                        </p:cTn>
                                        <p:tgtEl>
                                          <p:spTgt spid="37"/>
                                        </p:tgtEl>
                                        <p:attrNameLst>
                                          <p:attrName>ppt_y</p:attrName>
                                        </p:attrNameLst>
                                      </p:cBhvr>
                                      <p:tavLst>
                                        <p:tav tm="0">
                                          <p:val>
                                            <p:strVal val="ppt_y"/>
                                          </p:val>
                                        </p:tav>
                                        <p:tav tm="100000">
                                          <p:val>
                                            <p:fltVal val="0.675648"/>
                                          </p:val>
                                        </p:tav>
                                      </p:tavLst>
                                    </p:anim>
                                    <p:anim calcmode="lin" valueType="num">
                                      <p:cBhvr additive="base">
                                        <p:cTn id="375" dur="500" fill="hold">
                                          <p:stCondLst>
                                            <p:cond delay="0"/>
                                          </p:stCondLst>
                                        </p:cTn>
                                        <p:tgtEl>
                                          <p:spTgt spid="37"/>
                                        </p:tgtEl>
                                        <p:attrNameLst>
                                          <p:attrName>ppt_w</p:attrName>
                                        </p:attrNameLst>
                                      </p:cBhvr>
                                      <p:tavLst>
                                        <p:tav tm="0">
                                          <p:val>
                                            <p:strVal val="ppt_w"/>
                                          </p:val>
                                        </p:tav>
                                        <p:tav tm="100000">
                                          <p:val>
                                            <p:strVal val="#ppt_w"/>
                                          </p:val>
                                        </p:tav>
                                      </p:tavLst>
                                    </p:anim>
                                    <p:anim calcmode="lin" valueType="num">
                                      <p:cBhvr additive="base">
                                        <p:cTn id="376" dur="500" fill="hold">
                                          <p:stCondLst>
                                            <p:cond delay="0"/>
                                          </p:stCondLst>
                                        </p:cTn>
                                        <p:tgtEl>
                                          <p:spTgt spid="37"/>
                                        </p:tgtEl>
                                        <p:attrNameLst>
                                          <p:attrName>ppt_h</p:attrName>
                                        </p:attrNameLst>
                                      </p:cBhvr>
                                      <p:tavLst>
                                        <p:tav tm="0">
                                          <p:val>
                                            <p:strVal val="ppt_h"/>
                                          </p:val>
                                        </p:tav>
                                        <p:tav tm="100000">
                                          <p:val>
                                            <p:strVal val="#ppt_h"/>
                                          </p:val>
                                        </p:tav>
                                      </p:tavLst>
                                    </p:anim>
                                  </p:childTnLst>
                                </p:cTn>
                              </p:par>
                            </p:childTnLst>
                          </p:cTn>
                        </p:par>
                      </p:childTnLst>
                    </p:cTn>
                  </p:par>
                  <p:par>
                    <p:cTn id="377" fill="hold">
                      <p:stCondLst>
                        <p:cond delay="indefinite"/>
                      </p:stCondLst>
                      <p:childTnLst>
                        <p:par>
                          <p:cTn id="378" fill="hold">
                            <p:stCondLst>
                              <p:cond delay="0"/>
                            </p:stCondLst>
                            <p:childTnLst>
                              <p:par>
                                <p:cTn id="379" presetID="53" presetClass="entr" presetSubtype="16" fill="hold" grpId="0" nodeType="clickEffect">
                                  <p:stCondLst>
                                    <p:cond delay="0"/>
                                  </p:stCondLst>
                                  <p:childTnLst>
                                    <p:set>
                                      <p:cBhvr>
                                        <p:cTn id="380" dur="1" fill="hold">
                                          <p:stCondLst>
                                            <p:cond delay="0"/>
                                          </p:stCondLst>
                                        </p:cTn>
                                        <p:tgtEl>
                                          <p:spTgt spid="31"/>
                                        </p:tgtEl>
                                        <p:attrNameLst>
                                          <p:attrName>style.visibility</p:attrName>
                                        </p:attrNameLst>
                                      </p:cBhvr>
                                      <p:to>
                                        <p:strVal val="visible"/>
                                      </p:to>
                                    </p:set>
                                    <p:anim calcmode="lin" valueType="num">
                                      <p:cBhvr>
                                        <p:cTn id="381" dur="500" fill="hold"/>
                                        <p:tgtEl>
                                          <p:spTgt spid="31"/>
                                        </p:tgtEl>
                                        <p:attrNameLst>
                                          <p:attrName>ppt_w</p:attrName>
                                        </p:attrNameLst>
                                      </p:cBhvr>
                                      <p:tavLst>
                                        <p:tav tm="0">
                                          <p:val>
                                            <p:fltVal val="0"/>
                                          </p:val>
                                        </p:tav>
                                        <p:tav tm="100000">
                                          <p:val>
                                            <p:strVal val="#ppt_w*1.2"/>
                                          </p:val>
                                        </p:tav>
                                      </p:tavLst>
                                    </p:anim>
                                    <p:anim calcmode="lin" valueType="num">
                                      <p:cBhvr>
                                        <p:cTn id="382" dur="500" fill="hold"/>
                                        <p:tgtEl>
                                          <p:spTgt spid="31"/>
                                        </p:tgtEl>
                                        <p:attrNameLst>
                                          <p:attrName>ppt_h</p:attrName>
                                        </p:attrNameLst>
                                      </p:cBhvr>
                                      <p:tavLst>
                                        <p:tav tm="0">
                                          <p:val>
                                            <p:fltVal val="0"/>
                                          </p:val>
                                        </p:tav>
                                        <p:tav tm="100000">
                                          <p:val>
                                            <p:strVal val="#ppt_h*1.2"/>
                                          </p:val>
                                        </p:tav>
                                      </p:tavLst>
                                    </p:anim>
                                    <p:animEffect transition="in" filter="fade">
                                      <p:cBhvr>
                                        <p:cTn id="383" dur="500"/>
                                        <p:tgtEl>
                                          <p:spTgt spid="31"/>
                                        </p:tgtEl>
                                      </p:cBhvr>
                                    </p:animEffect>
                                    <p:anim to="" calcmode="lin" valueType="num">
                                      <p:cBhvr>
                                        <p:cTn id="384" dur="500" fill="hold">
                                          <p:stCondLst>
                                            <p:cond delay="0"/>
                                          </p:stCondLst>
                                        </p:cTn>
                                        <p:tgtEl>
                                          <p:spTgt spid="31"/>
                                        </p:tgtEl>
                                        <p:attrNameLst>
                                          <p:attrName>ppt_x</p:attrName>
                                        </p:attrNameLst>
                                      </p:cBhvr>
                                      <p:tavLst>
                                        <p:tav tm="0">
                                          <p:val>
                                            <p:fltVal val="0.64909"/>
                                          </p:val>
                                        </p:tav>
                                        <p:tav tm="100000">
                                          <p:val>
                                            <p:fltVal val="0.0932031"/>
                                          </p:val>
                                        </p:tav>
                                      </p:tavLst>
                                    </p:anim>
                                    <p:anim to="" calcmode="lin" valueType="num">
                                      <p:cBhvr>
                                        <p:cTn id="385" dur="500" fill="hold">
                                          <p:stCondLst>
                                            <p:cond delay="0"/>
                                          </p:stCondLst>
                                        </p:cTn>
                                        <p:tgtEl>
                                          <p:spTgt spid="31"/>
                                        </p:tgtEl>
                                        <p:attrNameLst>
                                          <p:attrName>ppt_y</p:attrName>
                                        </p:attrNameLst>
                                      </p:cBhvr>
                                      <p:tavLst>
                                        <p:tav tm="0">
                                          <p:val>
                                            <p:fltVal val="0.5"/>
                                          </p:val>
                                        </p:tav>
                                        <p:tav tm="100000">
                                          <p:val>
                                            <p:fltVal val="0.565324"/>
                                          </p:val>
                                        </p:tav>
                                      </p:tavLst>
                                    </p:anim>
                                  </p:childTnLst>
                                </p:cTn>
                              </p:par>
                              <p:par>
                                <p:cTn id="386" presetID="35" presetClass="path" presetSubtype="0" accel="50000" decel="50000" fill="hold" grpId="11" nodeType="withEffect">
                                  <p:stCondLst>
                                    <p:cond delay="0"/>
                                  </p:stCondLst>
                                  <p:childTnLst>
                                    <p:anim calcmode="lin" valueType="num">
                                      <p:cBhvr additive="base">
                                        <p:cTn id="387"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388"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389"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390"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391" presetID="35" presetClass="path" presetSubtype="0" accel="50000" decel="50000" fill="hold" grpId="10" nodeType="withEffect">
                                  <p:stCondLst>
                                    <p:cond delay="0"/>
                                  </p:stCondLst>
                                  <p:childTnLst>
                                    <p:anim calcmode="lin" valueType="num">
                                      <p:cBhvr additive="base">
                                        <p:cTn id="392"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393"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394"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395"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396" presetID="35" presetClass="path" presetSubtype="0" accel="50000" decel="50000" fill="hold" nodeType="withEffect">
                                  <p:stCondLst>
                                    <p:cond delay="0"/>
                                  </p:stCondLst>
                                  <p:childTnLst>
                                    <p:anim calcmode="lin" valueType="num">
                                      <p:cBhvr additive="base">
                                        <p:cTn id="397"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398"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399"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400"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401" presetID="35" presetClass="path" presetSubtype="0" accel="50000" decel="50000" fill="hold" grpId="8" nodeType="withEffect">
                                  <p:stCondLst>
                                    <p:cond delay="0"/>
                                  </p:stCondLst>
                                  <p:childTnLst>
                                    <p:anim calcmode="lin" valueType="num">
                                      <p:cBhvr additive="base">
                                        <p:cTn id="402"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403"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404"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405"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406" presetID="35" presetClass="path" presetSubtype="0" accel="50000" decel="50000" fill="hold" grpId="7" nodeType="withEffect">
                                  <p:stCondLst>
                                    <p:cond delay="0"/>
                                  </p:stCondLst>
                                  <p:childTnLst>
                                    <p:anim calcmode="lin" valueType="num">
                                      <p:cBhvr additive="base">
                                        <p:cTn id="407"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408"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409"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410"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411" presetID="35" presetClass="path" presetSubtype="0" accel="50000" decel="50000" fill="hold" grpId="6" nodeType="withEffect">
                                  <p:stCondLst>
                                    <p:cond delay="0"/>
                                  </p:stCondLst>
                                  <p:childTnLst>
                                    <p:anim calcmode="lin" valueType="num">
                                      <p:cBhvr additive="base">
                                        <p:cTn id="412"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413"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414"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415"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416" presetID="35" presetClass="path" presetSubtype="0" accel="50000" decel="50000" fill="hold" nodeType="withEffect">
                                  <p:stCondLst>
                                    <p:cond delay="0"/>
                                  </p:stCondLst>
                                  <p:childTnLst>
                                    <p:anim calcmode="lin" valueType="num">
                                      <p:cBhvr additive="base">
                                        <p:cTn id="417"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418"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419"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420"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421" presetID="35" presetClass="path" presetSubtype="0" accel="50000" decel="50000" fill="hold" grpId="4" nodeType="withEffect">
                                  <p:stCondLst>
                                    <p:cond delay="0"/>
                                  </p:stCondLst>
                                  <p:childTnLst>
                                    <p:anim calcmode="lin" valueType="num">
                                      <p:cBhvr additive="base">
                                        <p:cTn id="422"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423"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424"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425"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426" presetID="35" presetClass="path" presetSubtype="0" accel="50000" decel="50000" fill="hold" grpId="3" nodeType="withEffect">
                                  <p:stCondLst>
                                    <p:cond delay="0"/>
                                  </p:stCondLst>
                                  <p:childTnLst>
                                    <p:anim calcmode="lin" valueType="num">
                                      <p:cBhvr additive="base">
                                        <p:cTn id="427"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428"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429"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430"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431" presetID="35" presetClass="path" presetSubtype="0" accel="50000" decel="50000" fill="hold" grpId="2" nodeType="withEffect">
                                  <p:stCondLst>
                                    <p:cond delay="0"/>
                                  </p:stCondLst>
                                  <p:childTnLst>
                                    <p:anim calcmode="lin" valueType="num">
                                      <p:cBhvr additive="base">
                                        <p:cTn id="432" dur="500" fill="hold">
                                          <p:stCondLst>
                                            <p:cond delay="0"/>
                                          </p:stCondLst>
                                        </p:cTn>
                                        <p:tgtEl>
                                          <p:spTgt spid="37"/>
                                        </p:tgtEl>
                                        <p:attrNameLst>
                                          <p:attrName>ppt_x</p:attrName>
                                        </p:attrNameLst>
                                      </p:cBhvr>
                                      <p:tavLst>
                                        <p:tav tm="0">
                                          <p:val>
                                            <p:strVal val="ppt_x"/>
                                          </p:val>
                                        </p:tav>
                                        <p:tav tm="100000">
                                          <p:val>
                                            <p:fltVal val="0.245104"/>
                                          </p:val>
                                        </p:tav>
                                      </p:tavLst>
                                    </p:anim>
                                    <p:anim calcmode="lin" valueType="num">
                                      <p:cBhvr additive="base">
                                        <p:cTn id="433" dur="500" fill="hold">
                                          <p:stCondLst>
                                            <p:cond delay="0"/>
                                          </p:stCondLst>
                                        </p:cTn>
                                        <p:tgtEl>
                                          <p:spTgt spid="37"/>
                                        </p:tgtEl>
                                        <p:attrNameLst>
                                          <p:attrName>ppt_y</p:attrName>
                                        </p:attrNameLst>
                                      </p:cBhvr>
                                      <p:tavLst>
                                        <p:tav tm="0">
                                          <p:val>
                                            <p:strVal val="ppt_y"/>
                                          </p:val>
                                        </p:tav>
                                        <p:tav tm="100000">
                                          <p:val>
                                            <p:fltVal val="0.675648"/>
                                          </p:val>
                                        </p:tav>
                                      </p:tavLst>
                                    </p:anim>
                                    <p:anim calcmode="lin" valueType="num">
                                      <p:cBhvr additive="base">
                                        <p:cTn id="434" dur="500" fill="hold">
                                          <p:stCondLst>
                                            <p:cond delay="0"/>
                                          </p:stCondLst>
                                        </p:cTn>
                                        <p:tgtEl>
                                          <p:spTgt spid="37"/>
                                        </p:tgtEl>
                                        <p:attrNameLst>
                                          <p:attrName>ppt_w</p:attrName>
                                        </p:attrNameLst>
                                      </p:cBhvr>
                                      <p:tavLst>
                                        <p:tav tm="0">
                                          <p:val>
                                            <p:strVal val="ppt_w"/>
                                          </p:val>
                                        </p:tav>
                                        <p:tav tm="100000">
                                          <p:val>
                                            <p:strVal val="#ppt_w"/>
                                          </p:val>
                                        </p:tav>
                                      </p:tavLst>
                                    </p:anim>
                                    <p:anim calcmode="lin" valueType="num">
                                      <p:cBhvr additive="base">
                                        <p:cTn id="435" dur="500" fill="hold">
                                          <p:stCondLst>
                                            <p:cond delay="0"/>
                                          </p:stCondLst>
                                        </p:cTn>
                                        <p:tgtEl>
                                          <p:spTgt spid="37"/>
                                        </p:tgtEl>
                                        <p:attrNameLst>
                                          <p:attrName>ppt_h</p:attrName>
                                        </p:attrNameLst>
                                      </p:cBhvr>
                                      <p:tavLst>
                                        <p:tav tm="0">
                                          <p:val>
                                            <p:strVal val="ppt_h"/>
                                          </p:val>
                                        </p:tav>
                                        <p:tav tm="100000">
                                          <p:val>
                                            <p:strVal val="#ppt_h"/>
                                          </p:val>
                                        </p:tav>
                                      </p:tavLst>
                                    </p:anim>
                                  </p:childTnLst>
                                </p:cTn>
                              </p:par>
                              <p:par>
                                <p:cTn id="436" presetID="35" presetClass="path" presetSubtype="0" accel="50000" decel="50000" fill="hold" nodeType="withEffect">
                                  <p:stCondLst>
                                    <p:cond delay="0"/>
                                  </p:stCondLst>
                                  <p:childTnLst>
                                    <p:anim calcmode="lin" valueType="num">
                                      <p:cBhvr additive="base">
                                        <p:cTn id="437" dur="500" fill="hold">
                                          <p:stCondLst>
                                            <p:cond delay="0"/>
                                          </p:stCondLst>
                                        </p:cTn>
                                        <p:tgtEl>
                                          <p:spTgt spid="28"/>
                                        </p:tgtEl>
                                        <p:attrNameLst>
                                          <p:attrName>ppt_x</p:attrName>
                                        </p:attrNameLst>
                                      </p:cBhvr>
                                      <p:tavLst>
                                        <p:tav tm="0">
                                          <p:val>
                                            <p:strVal val="ppt_x"/>
                                          </p:val>
                                        </p:tav>
                                        <p:tav tm="100000">
                                          <p:val>
                                            <p:fltVal val="0.24112"/>
                                          </p:val>
                                        </p:tav>
                                      </p:tavLst>
                                    </p:anim>
                                    <p:anim calcmode="lin" valueType="num">
                                      <p:cBhvr additive="base">
                                        <p:cTn id="438" dur="500" fill="hold">
                                          <p:stCondLst>
                                            <p:cond delay="0"/>
                                          </p:stCondLst>
                                        </p:cTn>
                                        <p:tgtEl>
                                          <p:spTgt spid="28"/>
                                        </p:tgtEl>
                                        <p:attrNameLst>
                                          <p:attrName>ppt_y</p:attrName>
                                        </p:attrNameLst>
                                      </p:cBhvr>
                                      <p:tavLst>
                                        <p:tav tm="0">
                                          <p:val>
                                            <p:strVal val="ppt_y"/>
                                          </p:val>
                                        </p:tav>
                                        <p:tav tm="100000">
                                          <p:val>
                                            <p:fltVal val="0.503981"/>
                                          </p:val>
                                        </p:tav>
                                      </p:tavLst>
                                    </p:anim>
                                    <p:anim calcmode="lin" valueType="num">
                                      <p:cBhvr additive="base">
                                        <p:cTn id="439" dur="500" fill="hold">
                                          <p:stCondLst>
                                            <p:cond delay="0"/>
                                          </p:stCondLst>
                                        </p:cTn>
                                        <p:tgtEl>
                                          <p:spTgt spid="28"/>
                                        </p:tgtEl>
                                        <p:attrNameLst>
                                          <p:attrName>ppt_w</p:attrName>
                                        </p:attrNameLst>
                                      </p:cBhvr>
                                      <p:tavLst>
                                        <p:tav tm="0">
                                          <p:val>
                                            <p:strVal val="ppt_w"/>
                                          </p:val>
                                        </p:tav>
                                        <p:tav tm="100000">
                                          <p:val>
                                            <p:strVal val="#ppt_w"/>
                                          </p:val>
                                        </p:tav>
                                      </p:tavLst>
                                    </p:anim>
                                    <p:anim calcmode="lin" valueType="num">
                                      <p:cBhvr additive="base">
                                        <p:cTn id="440" dur="500" fill="hold">
                                          <p:stCondLst>
                                            <p:cond delay="0"/>
                                          </p:stCondLst>
                                        </p:cTn>
                                        <p:tgtEl>
                                          <p:spTgt spid="28"/>
                                        </p:tgtEl>
                                        <p:attrNameLst>
                                          <p:attrName>ppt_h</p:attrName>
                                        </p:attrNameLst>
                                      </p:cBhvr>
                                      <p:tavLst>
                                        <p:tav tm="0">
                                          <p:val>
                                            <p:strVal val="ppt_h"/>
                                          </p:val>
                                        </p:tav>
                                        <p:tav tm="100000">
                                          <p:val>
                                            <p:strVal val="#ppt_h"/>
                                          </p:val>
                                        </p:tav>
                                      </p:tavLst>
                                    </p:anim>
                                  </p:childTnLst>
                                </p:cTn>
                              </p:par>
                            </p:childTnLst>
                          </p:cTn>
                        </p:par>
                      </p:childTnLst>
                    </p:cTn>
                  </p:par>
                  <p:par>
                    <p:cTn id="441" fill="hold">
                      <p:stCondLst>
                        <p:cond delay="indefinite"/>
                      </p:stCondLst>
                      <p:childTnLst>
                        <p:par>
                          <p:cTn id="442" fill="hold">
                            <p:stCondLst>
                              <p:cond delay="0"/>
                            </p:stCondLst>
                            <p:childTnLst>
                              <p:par>
                                <p:cTn id="443" presetID="53" presetClass="entr" presetSubtype="16" fill="hold" nodeType="clickEffect">
                                  <p:stCondLst>
                                    <p:cond delay="0"/>
                                  </p:stCondLst>
                                  <p:childTnLst>
                                    <p:set>
                                      <p:cBhvr>
                                        <p:cTn id="444" dur="1" fill="hold">
                                          <p:stCondLst>
                                            <p:cond delay="0"/>
                                          </p:stCondLst>
                                        </p:cTn>
                                        <p:tgtEl>
                                          <p:spTgt spid="32"/>
                                        </p:tgtEl>
                                        <p:attrNameLst>
                                          <p:attrName>style.visibility</p:attrName>
                                        </p:attrNameLst>
                                      </p:cBhvr>
                                      <p:to>
                                        <p:strVal val="visible"/>
                                      </p:to>
                                    </p:set>
                                    <p:anim calcmode="lin" valueType="num">
                                      <p:cBhvr>
                                        <p:cTn id="445" dur="500" fill="hold"/>
                                        <p:tgtEl>
                                          <p:spTgt spid="32"/>
                                        </p:tgtEl>
                                        <p:attrNameLst>
                                          <p:attrName>ppt_w</p:attrName>
                                        </p:attrNameLst>
                                      </p:cBhvr>
                                      <p:tavLst>
                                        <p:tav tm="0">
                                          <p:val>
                                            <p:fltVal val="0"/>
                                          </p:val>
                                        </p:tav>
                                        <p:tav tm="100000">
                                          <p:val>
                                            <p:strVal val="#ppt_w*1.2"/>
                                          </p:val>
                                        </p:tav>
                                      </p:tavLst>
                                    </p:anim>
                                    <p:anim calcmode="lin" valueType="num">
                                      <p:cBhvr>
                                        <p:cTn id="446" dur="500" fill="hold"/>
                                        <p:tgtEl>
                                          <p:spTgt spid="32"/>
                                        </p:tgtEl>
                                        <p:attrNameLst>
                                          <p:attrName>ppt_h</p:attrName>
                                        </p:attrNameLst>
                                      </p:cBhvr>
                                      <p:tavLst>
                                        <p:tav tm="0">
                                          <p:val>
                                            <p:fltVal val="0"/>
                                          </p:val>
                                        </p:tav>
                                        <p:tav tm="100000">
                                          <p:val>
                                            <p:strVal val="#ppt_h*1.2"/>
                                          </p:val>
                                        </p:tav>
                                      </p:tavLst>
                                    </p:anim>
                                    <p:animEffect transition="in" filter="fade">
                                      <p:cBhvr>
                                        <p:cTn id="447" dur="500"/>
                                        <p:tgtEl>
                                          <p:spTgt spid="32"/>
                                        </p:tgtEl>
                                      </p:cBhvr>
                                    </p:animEffect>
                                    <p:anim to="" calcmode="lin" valueType="num">
                                      <p:cBhvr>
                                        <p:cTn id="448" dur="500" fill="hold">
                                          <p:stCondLst>
                                            <p:cond delay="0"/>
                                          </p:stCondLst>
                                        </p:cTn>
                                        <p:tgtEl>
                                          <p:spTgt spid="32"/>
                                        </p:tgtEl>
                                        <p:attrNameLst>
                                          <p:attrName>ppt_x</p:attrName>
                                        </p:attrNameLst>
                                      </p:cBhvr>
                                      <p:tavLst>
                                        <p:tav tm="0">
                                          <p:val>
                                            <p:fltVal val="0.64909"/>
                                          </p:val>
                                        </p:tav>
                                        <p:tav tm="100000">
                                          <p:val>
                                            <p:fltVal val="0.24112"/>
                                          </p:val>
                                        </p:tav>
                                      </p:tavLst>
                                    </p:anim>
                                    <p:anim to="" calcmode="lin" valueType="num">
                                      <p:cBhvr>
                                        <p:cTn id="449" dur="500" fill="hold">
                                          <p:stCondLst>
                                            <p:cond delay="0"/>
                                          </p:stCondLst>
                                        </p:cTn>
                                        <p:tgtEl>
                                          <p:spTgt spid="32"/>
                                        </p:tgtEl>
                                        <p:attrNameLst>
                                          <p:attrName>ppt_y</p:attrName>
                                        </p:attrNameLst>
                                      </p:cBhvr>
                                      <p:tavLst>
                                        <p:tav tm="0">
                                          <p:val>
                                            <p:fltVal val="0.5"/>
                                          </p:val>
                                        </p:tav>
                                        <p:tav tm="100000">
                                          <p:val>
                                            <p:fltVal val="0.60713"/>
                                          </p:val>
                                        </p:tav>
                                      </p:tavLst>
                                    </p:anim>
                                  </p:childTnLst>
                                </p:cTn>
                              </p:par>
                              <p:par>
                                <p:cTn id="450" presetID="35" presetClass="path" presetSubtype="0" accel="50000" decel="50000" fill="hold" grpId="12" nodeType="withEffect">
                                  <p:stCondLst>
                                    <p:cond delay="0"/>
                                  </p:stCondLst>
                                  <p:childTnLst>
                                    <p:anim calcmode="lin" valueType="num">
                                      <p:cBhvr additive="base">
                                        <p:cTn id="451"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452"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453"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454"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455" presetID="35" presetClass="path" presetSubtype="0" accel="50000" decel="50000" fill="hold" grpId="11" nodeType="withEffect">
                                  <p:stCondLst>
                                    <p:cond delay="0"/>
                                  </p:stCondLst>
                                  <p:childTnLst>
                                    <p:anim calcmode="lin" valueType="num">
                                      <p:cBhvr additive="base">
                                        <p:cTn id="456"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457"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458"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459"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460" presetID="35" presetClass="path" presetSubtype="0" accel="50000" decel="50000" fill="hold" nodeType="withEffect">
                                  <p:stCondLst>
                                    <p:cond delay="0"/>
                                  </p:stCondLst>
                                  <p:childTnLst>
                                    <p:anim calcmode="lin" valueType="num">
                                      <p:cBhvr additive="base">
                                        <p:cTn id="461"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462"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463"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464"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465" presetID="35" presetClass="path" presetSubtype="0" accel="50000" decel="50000" fill="hold" grpId="9" nodeType="withEffect">
                                  <p:stCondLst>
                                    <p:cond delay="0"/>
                                  </p:stCondLst>
                                  <p:childTnLst>
                                    <p:anim calcmode="lin" valueType="num">
                                      <p:cBhvr additive="base">
                                        <p:cTn id="466"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467"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468"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469"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470" presetID="35" presetClass="path" presetSubtype="0" accel="50000" decel="50000" fill="hold" grpId="8" nodeType="withEffect">
                                  <p:stCondLst>
                                    <p:cond delay="0"/>
                                  </p:stCondLst>
                                  <p:childTnLst>
                                    <p:anim calcmode="lin" valueType="num">
                                      <p:cBhvr additive="base">
                                        <p:cTn id="471"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472"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473"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474"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475" presetID="35" presetClass="path" presetSubtype="0" accel="50000" decel="50000" fill="hold" grpId="7" nodeType="withEffect">
                                  <p:stCondLst>
                                    <p:cond delay="0"/>
                                  </p:stCondLst>
                                  <p:childTnLst>
                                    <p:anim calcmode="lin" valueType="num">
                                      <p:cBhvr additive="base">
                                        <p:cTn id="476"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477"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478"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479"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480" presetID="35" presetClass="path" presetSubtype="0" accel="50000" decel="50000" fill="hold" nodeType="withEffect">
                                  <p:stCondLst>
                                    <p:cond delay="0"/>
                                  </p:stCondLst>
                                  <p:childTnLst>
                                    <p:anim calcmode="lin" valueType="num">
                                      <p:cBhvr additive="base">
                                        <p:cTn id="481"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482"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483"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484"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485" presetID="35" presetClass="path" presetSubtype="0" accel="50000" decel="50000" fill="hold" grpId="5" nodeType="withEffect">
                                  <p:stCondLst>
                                    <p:cond delay="0"/>
                                  </p:stCondLst>
                                  <p:childTnLst>
                                    <p:anim calcmode="lin" valueType="num">
                                      <p:cBhvr additive="base">
                                        <p:cTn id="486"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487"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488"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489"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490" presetID="35" presetClass="path" presetSubtype="0" accel="50000" decel="50000" fill="hold" grpId="4" nodeType="withEffect">
                                  <p:stCondLst>
                                    <p:cond delay="0"/>
                                  </p:stCondLst>
                                  <p:childTnLst>
                                    <p:anim calcmode="lin" valueType="num">
                                      <p:cBhvr additive="base">
                                        <p:cTn id="491"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492"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493"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494"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495" presetID="35" presetClass="path" presetSubtype="0" accel="50000" decel="50000" fill="hold" grpId="3" nodeType="withEffect">
                                  <p:stCondLst>
                                    <p:cond delay="0"/>
                                  </p:stCondLst>
                                  <p:childTnLst>
                                    <p:anim calcmode="lin" valueType="num">
                                      <p:cBhvr additive="base">
                                        <p:cTn id="496" dur="500" fill="hold">
                                          <p:stCondLst>
                                            <p:cond delay="0"/>
                                          </p:stCondLst>
                                        </p:cTn>
                                        <p:tgtEl>
                                          <p:spTgt spid="37"/>
                                        </p:tgtEl>
                                        <p:attrNameLst>
                                          <p:attrName>ppt_x</p:attrName>
                                        </p:attrNameLst>
                                      </p:cBhvr>
                                      <p:tavLst>
                                        <p:tav tm="0">
                                          <p:val>
                                            <p:strVal val="ppt_x"/>
                                          </p:val>
                                        </p:tav>
                                        <p:tav tm="100000">
                                          <p:val>
                                            <p:fltVal val="0.245104"/>
                                          </p:val>
                                        </p:tav>
                                      </p:tavLst>
                                    </p:anim>
                                    <p:anim calcmode="lin" valueType="num">
                                      <p:cBhvr additive="base">
                                        <p:cTn id="497" dur="500" fill="hold">
                                          <p:stCondLst>
                                            <p:cond delay="0"/>
                                          </p:stCondLst>
                                        </p:cTn>
                                        <p:tgtEl>
                                          <p:spTgt spid="37"/>
                                        </p:tgtEl>
                                        <p:attrNameLst>
                                          <p:attrName>ppt_y</p:attrName>
                                        </p:attrNameLst>
                                      </p:cBhvr>
                                      <p:tavLst>
                                        <p:tav tm="0">
                                          <p:val>
                                            <p:strVal val="ppt_y"/>
                                          </p:val>
                                        </p:tav>
                                        <p:tav tm="100000">
                                          <p:val>
                                            <p:fltVal val="0.675648"/>
                                          </p:val>
                                        </p:tav>
                                      </p:tavLst>
                                    </p:anim>
                                    <p:anim calcmode="lin" valueType="num">
                                      <p:cBhvr additive="base">
                                        <p:cTn id="498" dur="500" fill="hold">
                                          <p:stCondLst>
                                            <p:cond delay="0"/>
                                          </p:stCondLst>
                                        </p:cTn>
                                        <p:tgtEl>
                                          <p:spTgt spid="37"/>
                                        </p:tgtEl>
                                        <p:attrNameLst>
                                          <p:attrName>ppt_w</p:attrName>
                                        </p:attrNameLst>
                                      </p:cBhvr>
                                      <p:tavLst>
                                        <p:tav tm="0">
                                          <p:val>
                                            <p:strVal val="ppt_w"/>
                                          </p:val>
                                        </p:tav>
                                        <p:tav tm="100000">
                                          <p:val>
                                            <p:strVal val="#ppt_w"/>
                                          </p:val>
                                        </p:tav>
                                      </p:tavLst>
                                    </p:anim>
                                    <p:anim calcmode="lin" valueType="num">
                                      <p:cBhvr additive="base">
                                        <p:cTn id="499" dur="500" fill="hold">
                                          <p:stCondLst>
                                            <p:cond delay="0"/>
                                          </p:stCondLst>
                                        </p:cTn>
                                        <p:tgtEl>
                                          <p:spTgt spid="37"/>
                                        </p:tgtEl>
                                        <p:attrNameLst>
                                          <p:attrName>ppt_h</p:attrName>
                                        </p:attrNameLst>
                                      </p:cBhvr>
                                      <p:tavLst>
                                        <p:tav tm="0">
                                          <p:val>
                                            <p:strVal val="ppt_h"/>
                                          </p:val>
                                        </p:tav>
                                        <p:tav tm="100000">
                                          <p:val>
                                            <p:strVal val="#ppt_h"/>
                                          </p:val>
                                        </p:tav>
                                      </p:tavLst>
                                    </p:anim>
                                  </p:childTnLst>
                                </p:cTn>
                              </p:par>
                              <p:par>
                                <p:cTn id="500" presetID="35" presetClass="path" presetSubtype="0" accel="50000" decel="50000" fill="hold" nodeType="withEffect">
                                  <p:stCondLst>
                                    <p:cond delay="0"/>
                                  </p:stCondLst>
                                  <p:childTnLst>
                                    <p:anim calcmode="lin" valueType="num">
                                      <p:cBhvr additive="base">
                                        <p:cTn id="501" dur="500" fill="hold">
                                          <p:stCondLst>
                                            <p:cond delay="0"/>
                                          </p:stCondLst>
                                        </p:cTn>
                                        <p:tgtEl>
                                          <p:spTgt spid="28"/>
                                        </p:tgtEl>
                                        <p:attrNameLst>
                                          <p:attrName>ppt_x</p:attrName>
                                        </p:attrNameLst>
                                      </p:cBhvr>
                                      <p:tavLst>
                                        <p:tav tm="0">
                                          <p:val>
                                            <p:strVal val="ppt_x"/>
                                          </p:val>
                                        </p:tav>
                                        <p:tav tm="100000">
                                          <p:val>
                                            <p:fltVal val="0.24112"/>
                                          </p:val>
                                        </p:tav>
                                      </p:tavLst>
                                    </p:anim>
                                    <p:anim calcmode="lin" valueType="num">
                                      <p:cBhvr additive="base">
                                        <p:cTn id="502" dur="500" fill="hold">
                                          <p:stCondLst>
                                            <p:cond delay="0"/>
                                          </p:stCondLst>
                                        </p:cTn>
                                        <p:tgtEl>
                                          <p:spTgt spid="28"/>
                                        </p:tgtEl>
                                        <p:attrNameLst>
                                          <p:attrName>ppt_y</p:attrName>
                                        </p:attrNameLst>
                                      </p:cBhvr>
                                      <p:tavLst>
                                        <p:tav tm="0">
                                          <p:val>
                                            <p:strVal val="ppt_y"/>
                                          </p:val>
                                        </p:tav>
                                        <p:tav tm="100000">
                                          <p:val>
                                            <p:fltVal val="0.503981"/>
                                          </p:val>
                                        </p:tav>
                                      </p:tavLst>
                                    </p:anim>
                                    <p:anim calcmode="lin" valueType="num">
                                      <p:cBhvr additive="base">
                                        <p:cTn id="503" dur="500" fill="hold">
                                          <p:stCondLst>
                                            <p:cond delay="0"/>
                                          </p:stCondLst>
                                        </p:cTn>
                                        <p:tgtEl>
                                          <p:spTgt spid="28"/>
                                        </p:tgtEl>
                                        <p:attrNameLst>
                                          <p:attrName>ppt_w</p:attrName>
                                        </p:attrNameLst>
                                      </p:cBhvr>
                                      <p:tavLst>
                                        <p:tav tm="0">
                                          <p:val>
                                            <p:strVal val="ppt_w"/>
                                          </p:val>
                                        </p:tav>
                                        <p:tav tm="100000">
                                          <p:val>
                                            <p:strVal val="#ppt_w"/>
                                          </p:val>
                                        </p:tav>
                                      </p:tavLst>
                                    </p:anim>
                                    <p:anim calcmode="lin" valueType="num">
                                      <p:cBhvr additive="base">
                                        <p:cTn id="504" dur="500" fill="hold">
                                          <p:stCondLst>
                                            <p:cond delay="0"/>
                                          </p:stCondLst>
                                        </p:cTn>
                                        <p:tgtEl>
                                          <p:spTgt spid="28"/>
                                        </p:tgtEl>
                                        <p:attrNameLst>
                                          <p:attrName>ppt_h</p:attrName>
                                        </p:attrNameLst>
                                      </p:cBhvr>
                                      <p:tavLst>
                                        <p:tav tm="0">
                                          <p:val>
                                            <p:strVal val="ppt_h"/>
                                          </p:val>
                                        </p:tav>
                                        <p:tav tm="100000">
                                          <p:val>
                                            <p:strVal val="#ppt_h"/>
                                          </p:val>
                                        </p:tav>
                                      </p:tavLst>
                                    </p:anim>
                                  </p:childTnLst>
                                </p:cTn>
                              </p:par>
                              <p:par>
                                <p:cTn id="505" presetID="35" presetClass="path" presetSubtype="0" accel="50000" decel="50000" fill="hold" grpId="1" nodeType="withEffect">
                                  <p:stCondLst>
                                    <p:cond delay="0"/>
                                  </p:stCondLst>
                                  <p:childTnLst>
                                    <p:anim calcmode="lin" valueType="num">
                                      <p:cBhvr additive="base">
                                        <p:cTn id="506" dur="500" fill="hold">
                                          <p:stCondLst>
                                            <p:cond delay="0"/>
                                          </p:stCondLst>
                                        </p:cTn>
                                        <p:tgtEl>
                                          <p:spTgt spid="31"/>
                                        </p:tgtEl>
                                        <p:attrNameLst>
                                          <p:attrName>ppt_x</p:attrName>
                                        </p:attrNameLst>
                                      </p:cBhvr>
                                      <p:tavLst>
                                        <p:tav tm="0">
                                          <p:val>
                                            <p:strVal val="ppt_x"/>
                                          </p:val>
                                        </p:tav>
                                        <p:tav tm="100000">
                                          <p:val>
                                            <p:fltVal val="0.0932031"/>
                                          </p:val>
                                        </p:tav>
                                      </p:tavLst>
                                    </p:anim>
                                    <p:anim calcmode="lin" valueType="num">
                                      <p:cBhvr additive="base">
                                        <p:cTn id="507" dur="500" fill="hold">
                                          <p:stCondLst>
                                            <p:cond delay="0"/>
                                          </p:stCondLst>
                                        </p:cTn>
                                        <p:tgtEl>
                                          <p:spTgt spid="31"/>
                                        </p:tgtEl>
                                        <p:attrNameLst>
                                          <p:attrName>ppt_y</p:attrName>
                                        </p:attrNameLst>
                                      </p:cBhvr>
                                      <p:tavLst>
                                        <p:tav tm="0">
                                          <p:val>
                                            <p:strVal val="ppt_y"/>
                                          </p:val>
                                        </p:tav>
                                        <p:tav tm="100000">
                                          <p:val>
                                            <p:fltVal val="0.565324"/>
                                          </p:val>
                                        </p:tav>
                                      </p:tavLst>
                                    </p:anim>
                                    <p:anim calcmode="lin" valueType="num">
                                      <p:cBhvr additive="base">
                                        <p:cTn id="508" dur="500" fill="hold">
                                          <p:stCondLst>
                                            <p:cond delay="0"/>
                                          </p:stCondLst>
                                        </p:cTn>
                                        <p:tgtEl>
                                          <p:spTgt spid="31"/>
                                        </p:tgtEl>
                                        <p:attrNameLst>
                                          <p:attrName>ppt_w</p:attrName>
                                        </p:attrNameLst>
                                      </p:cBhvr>
                                      <p:tavLst>
                                        <p:tav tm="0">
                                          <p:val>
                                            <p:strVal val="ppt_w"/>
                                          </p:val>
                                        </p:tav>
                                        <p:tav tm="100000">
                                          <p:val>
                                            <p:strVal val="#ppt_w"/>
                                          </p:val>
                                        </p:tav>
                                      </p:tavLst>
                                    </p:anim>
                                    <p:anim calcmode="lin" valueType="num">
                                      <p:cBhvr additive="base">
                                        <p:cTn id="509" dur="500" fill="hold">
                                          <p:stCondLst>
                                            <p:cond delay="0"/>
                                          </p:stCondLst>
                                        </p:cTn>
                                        <p:tgtEl>
                                          <p:spTgt spid="31"/>
                                        </p:tgtEl>
                                        <p:attrNameLst>
                                          <p:attrName>ppt_h</p:attrName>
                                        </p:attrNameLst>
                                      </p:cBhvr>
                                      <p:tavLst>
                                        <p:tav tm="0">
                                          <p:val>
                                            <p:strVal val="ppt_h"/>
                                          </p:val>
                                        </p:tav>
                                        <p:tav tm="100000">
                                          <p:val>
                                            <p:strVal val="#ppt_h"/>
                                          </p:val>
                                        </p:tav>
                                      </p:tavLst>
                                    </p:anim>
                                  </p:childTnLst>
                                </p:cTn>
                              </p:par>
                            </p:childTnLst>
                          </p:cTn>
                        </p:par>
                      </p:childTnLst>
                    </p:cTn>
                  </p:par>
                  <p:par>
                    <p:cTn id="510" fill="hold">
                      <p:stCondLst>
                        <p:cond delay="indefinite"/>
                      </p:stCondLst>
                      <p:childTnLst>
                        <p:par>
                          <p:cTn id="511" fill="hold">
                            <p:stCondLst>
                              <p:cond delay="0"/>
                            </p:stCondLst>
                            <p:childTnLst>
                              <p:par>
                                <p:cTn id="512" presetID="53" presetClass="entr" presetSubtype="16" fill="hold" grpId="0" nodeType="clickEffect">
                                  <p:stCondLst>
                                    <p:cond delay="0"/>
                                  </p:stCondLst>
                                  <p:childTnLst>
                                    <p:set>
                                      <p:cBhvr>
                                        <p:cTn id="513" dur="1" fill="hold">
                                          <p:stCondLst>
                                            <p:cond delay="0"/>
                                          </p:stCondLst>
                                        </p:cTn>
                                        <p:tgtEl>
                                          <p:spTgt spid="35"/>
                                        </p:tgtEl>
                                        <p:attrNameLst>
                                          <p:attrName>style.visibility</p:attrName>
                                        </p:attrNameLst>
                                      </p:cBhvr>
                                      <p:to>
                                        <p:strVal val="visible"/>
                                      </p:to>
                                    </p:set>
                                    <p:anim calcmode="lin" valueType="num">
                                      <p:cBhvr>
                                        <p:cTn id="514" dur="500" fill="hold"/>
                                        <p:tgtEl>
                                          <p:spTgt spid="35"/>
                                        </p:tgtEl>
                                        <p:attrNameLst>
                                          <p:attrName>ppt_w</p:attrName>
                                        </p:attrNameLst>
                                      </p:cBhvr>
                                      <p:tavLst>
                                        <p:tav tm="0">
                                          <p:val>
                                            <p:fltVal val="0"/>
                                          </p:val>
                                        </p:tav>
                                        <p:tav tm="100000">
                                          <p:val>
                                            <p:strVal val="#ppt_w*1.2"/>
                                          </p:val>
                                        </p:tav>
                                      </p:tavLst>
                                    </p:anim>
                                    <p:anim calcmode="lin" valueType="num">
                                      <p:cBhvr>
                                        <p:cTn id="515" dur="500" fill="hold"/>
                                        <p:tgtEl>
                                          <p:spTgt spid="35"/>
                                        </p:tgtEl>
                                        <p:attrNameLst>
                                          <p:attrName>ppt_h</p:attrName>
                                        </p:attrNameLst>
                                      </p:cBhvr>
                                      <p:tavLst>
                                        <p:tav tm="0">
                                          <p:val>
                                            <p:fltVal val="0"/>
                                          </p:val>
                                        </p:tav>
                                        <p:tav tm="100000">
                                          <p:val>
                                            <p:strVal val="#ppt_h*1.2"/>
                                          </p:val>
                                        </p:tav>
                                      </p:tavLst>
                                    </p:anim>
                                    <p:animEffect transition="in" filter="fade">
                                      <p:cBhvr>
                                        <p:cTn id="516" dur="500"/>
                                        <p:tgtEl>
                                          <p:spTgt spid="35"/>
                                        </p:tgtEl>
                                      </p:cBhvr>
                                    </p:animEffect>
                                    <p:anim to="" calcmode="lin" valueType="num">
                                      <p:cBhvr>
                                        <p:cTn id="517" dur="500" fill="hold">
                                          <p:stCondLst>
                                            <p:cond delay="0"/>
                                          </p:stCondLst>
                                        </p:cTn>
                                        <p:tgtEl>
                                          <p:spTgt spid="35"/>
                                        </p:tgtEl>
                                        <p:attrNameLst>
                                          <p:attrName>ppt_x</p:attrName>
                                        </p:attrNameLst>
                                      </p:cBhvr>
                                      <p:tavLst>
                                        <p:tav tm="0">
                                          <p:val>
                                            <p:fltVal val="0.64909"/>
                                          </p:val>
                                        </p:tav>
                                        <p:tav tm="100000">
                                          <p:val>
                                            <p:fltVal val="0.0932031"/>
                                          </p:val>
                                        </p:tav>
                                      </p:tavLst>
                                    </p:anim>
                                    <p:anim to="" calcmode="lin" valueType="num">
                                      <p:cBhvr>
                                        <p:cTn id="518" dur="500" fill="hold">
                                          <p:stCondLst>
                                            <p:cond delay="0"/>
                                          </p:stCondLst>
                                        </p:cTn>
                                        <p:tgtEl>
                                          <p:spTgt spid="35"/>
                                        </p:tgtEl>
                                        <p:attrNameLst>
                                          <p:attrName>ppt_y</p:attrName>
                                        </p:attrNameLst>
                                      </p:cBhvr>
                                      <p:tavLst>
                                        <p:tav tm="0">
                                          <p:val>
                                            <p:fltVal val="0.5"/>
                                          </p:val>
                                        </p:tav>
                                        <p:tav tm="100000">
                                          <p:val>
                                            <p:fltVal val="0.668472"/>
                                          </p:val>
                                        </p:tav>
                                      </p:tavLst>
                                    </p:anim>
                                  </p:childTnLst>
                                </p:cTn>
                              </p:par>
                              <p:par>
                                <p:cTn id="519" presetID="35" presetClass="path" presetSubtype="0" accel="50000" decel="50000" fill="hold" grpId="13" nodeType="withEffect">
                                  <p:stCondLst>
                                    <p:cond delay="0"/>
                                  </p:stCondLst>
                                  <p:childTnLst>
                                    <p:anim calcmode="lin" valueType="num">
                                      <p:cBhvr additive="base">
                                        <p:cTn id="520"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521"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522"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523"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524" presetID="35" presetClass="path" presetSubtype="0" accel="50000" decel="50000" fill="hold" grpId="12" nodeType="withEffect">
                                  <p:stCondLst>
                                    <p:cond delay="0"/>
                                  </p:stCondLst>
                                  <p:childTnLst>
                                    <p:anim calcmode="lin" valueType="num">
                                      <p:cBhvr additive="base">
                                        <p:cTn id="525"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526"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527"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528"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529" presetID="35" presetClass="path" presetSubtype="0" accel="50000" decel="50000" fill="hold" nodeType="withEffect">
                                  <p:stCondLst>
                                    <p:cond delay="0"/>
                                  </p:stCondLst>
                                  <p:childTnLst>
                                    <p:anim calcmode="lin" valueType="num">
                                      <p:cBhvr additive="base">
                                        <p:cTn id="530"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531"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532"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533"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534" presetID="35" presetClass="path" presetSubtype="0" accel="50000" decel="50000" fill="hold" grpId="10" nodeType="withEffect">
                                  <p:stCondLst>
                                    <p:cond delay="0"/>
                                  </p:stCondLst>
                                  <p:childTnLst>
                                    <p:anim calcmode="lin" valueType="num">
                                      <p:cBhvr additive="base">
                                        <p:cTn id="535"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536"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537"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538"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539" presetID="35" presetClass="path" presetSubtype="0" accel="50000" decel="50000" fill="hold" grpId="9" nodeType="withEffect">
                                  <p:stCondLst>
                                    <p:cond delay="0"/>
                                  </p:stCondLst>
                                  <p:childTnLst>
                                    <p:anim calcmode="lin" valueType="num">
                                      <p:cBhvr additive="base">
                                        <p:cTn id="540"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541"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542"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543"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544" presetID="35" presetClass="path" presetSubtype="0" accel="50000" decel="50000" fill="hold" grpId="8" nodeType="withEffect">
                                  <p:stCondLst>
                                    <p:cond delay="0"/>
                                  </p:stCondLst>
                                  <p:childTnLst>
                                    <p:anim calcmode="lin" valueType="num">
                                      <p:cBhvr additive="base">
                                        <p:cTn id="545"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546"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547"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548"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549" presetID="35" presetClass="path" presetSubtype="0" accel="50000" decel="50000" fill="hold" nodeType="withEffect">
                                  <p:stCondLst>
                                    <p:cond delay="0"/>
                                  </p:stCondLst>
                                  <p:childTnLst>
                                    <p:anim calcmode="lin" valueType="num">
                                      <p:cBhvr additive="base">
                                        <p:cTn id="550"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551"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552"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553"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554" presetID="35" presetClass="path" presetSubtype="0" accel="50000" decel="50000" fill="hold" grpId="6" nodeType="withEffect">
                                  <p:stCondLst>
                                    <p:cond delay="0"/>
                                  </p:stCondLst>
                                  <p:childTnLst>
                                    <p:anim calcmode="lin" valueType="num">
                                      <p:cBhvr additive="base">
                                        <p:cTn id="555"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556"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557"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558"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559" presetID="35" presetClass="path" presetSubtype="0" accel="50000" decel="50000" fill="hold" grpId="5" nodeType="withEffect">
                                  <p:stCondLst>
                                    <p:cond delay="0"/>
                                  </p:stCondLst>
                                  <p:childTnLst>
                                    <p:anim calcmode="lin" valueType="num">
                                      <p:cBhvr additive="base">
                                        <p:cTn id="560"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561"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562"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563"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564" presetID="35" presetClass="path" presetSubtype="0" accel="50000" decel="50000" fill="hold" grpId="4" nodeType="withEffect">
                                  <p:stCondLst>
                                    <p:cond delay="0"/>
                                  </p:stCondLst>
                                  <p:childTnLst>
                                    <p:anim calcmode="lin" valueType="num">
                                      <p:cBhvr additive="base">
                                        <p:cTn id="565" dur="500" fill="hold">
                                          <p:stCondLst>
                                            <p:cond delay="0"/>
                                          </p:stCondLst>
                                        </p:cTn>
                                        <p:tgtEl>
                                          <p:spTgt spid="37"/>
                                        </p:tgtEl>
                                        <p:attrNameLst>
                                          <p:attrName>ppt_x</p:attrName>
                                        </p:attrNameLst>
                                      </p:cBhvr>
                                      <p:tavLst>
                                        <p:tav tm="0">
                                          <p:val>
                                            <p:strVal val="ppt_x"/>
                                          </p:val>
                                        </p:tav>
                                        <p:tav tm="100000">
                                          <p:val>
                                            <p:fltVal val="0.245104"/>
                                          </p:val>
                                        </p:tav>
                                      </p:tavLst>
                                    </p:anim>
                                    <p:anim calcmode="lin" valueType="num">
                                      <p:cBhvr additive="base">
                                        <p:cTn id="566" dur="500" fill="hold">
                                          <p:stCondLst>
                                            <p:cond delay="0"/>
                                          </p:stCondLst>
                                        </p:cTn>
                                        <p:tgtEl>
                                          <p:spTgt spid="37"/>
                                        </p:tgtEl>
                                        <p:attrNameLst>
                                          <p:attrName>ppt_y</p:attrName>
                                        </p:attrNameLst>
                                      </p:cBhvr>
                                      <p:tavLst>
                                        <p:tav tm="0">
                                          <p:val>
                                            <p:strVal val="ppt_y"/>
                                          </p:val>
                                        </p:tav>
                                        <p:tav tm="100000">
                                          <p:val>
                                            <p:fltVal val="0.675648"/>
                                          </p:val>
                                        </p:tav>
                                      </p:tavLst>
                                    </p:anim>
                                    <p:anim calcmode="lin" valueType="num">
                                      <p:cBhvr additive="base">
                                        <p:cTn id="567" dur="500" fill="hold">
                                          <p:stCondLst>
                                            <p:cond delay="0"/>
                                          </p:stCondLst>
                                        </p:cTn>
                                        <p:tgtEl>
                                          <p:spTgt spid="37"/>
                                        </p:tgtEl>
                                        <p:attrNameLst>
                                          <p:attrName>ppt_w</p:attrName>
                                        </p:attrNameLst>
                                      </p:cBhvr>
                                      <p:tavLst>
                                        <p:tav tm="0">
                                          <p:val>
                                            <p:strVal val="ppt_w"/>
                                          </p:val>
                                        </p:tav>
                                        <p:tav tm="100000">
                                          <p:val>
                                            <p:strVal val="#ppt_w"/>
                                          </p:val>
                                        </p:tav>
                                      </p:tavLst>
                                    </p:anim>
                                    <p:anim calcmode="lin" valueType="num">
                                      <p:cBhvr additive="base">
                                        <p:cTn id="568" dur="500" fill="hold">
                                          <p:stCondLst>
                                            <p:cond delay="0"/>
                                          </p:stCondLst>
                                        </p:cTn>
                                        <p:tgtEl>
                                          <p:spTgt spid="37"/>
                                        </p:tgtEl>
                                        <p:attrNameLst>
                                          <p:attrName>ppt_h</p:attrName>
                                        </p:attrNameLst>
                                      </p:cBhvr>
                                      <p:tavLst>
                                        <p:tav tm="0">
                                          <p:val>
                                            <p:strVal val="ppt_h"/>
                                          </p:val>
                                        </p:tav>
                                        <p:tav tm="100000">
                                          <p:val>
                                            <p:strVal val="#ppt_h"/>
                                          </p:val>
                                        </p:tav>
                                      </p:tavLst>
                                    </p:anim>
                                  </p:childTnLst>
                                </p:cTn>
                              </p:par>
                              <p:par>
                                <p:cTn id="569" presetID="35" presetClass="path" presetSubtype="0" accel="50000" decel="50000" fill="hold" nodeType="withEffect">
                                  <p:stCondLst>
                                    <p:cond delay="0"/>
                                  </p:stCondLst>
                                  <p:childTnLst>
                                    <p:anim calcmode="lin" valueType="num">
                                      <p:cBhvr additive="base">
                                        <p:cTn id="570" dur="500" fill="hold">
                                          <p:stCondLst>
                                            <p:cond delay="0"/>
                                          </p:stCondLst>
                                        </p:cTn>
                                        <p:tgtEl>
                                          <p:spTgt spid="28"/>
                                        </p:tgtEl>
                                        <p:attrNameLst>
                                          <p:attrName>ppt_x</p:attrName>
                                        </p:attrNameLst>
                                      </p:cBhvr>
                                      <p:tavLst>
                                        <p:tav tm="0">
                                          <p:val>
                                            <p:strVal val="ppt_x"/>
                                          </p:val>
                                        </p:tav>
                                        <p:tav tm="100000">
                                          <p:val>
                                            <p:fltVal val="0.24112"/>
                                          </p:val>
                                        </p:tav>
                                      </p:tavLst>
                                    </p:anim>
                                    <p:anim calcmode="lin" valueType="num">
                                      <p:cBhvr additive="base">
                                        <p:cTn id="571" dur="500" fill="hold">
                                          <p:stCondLst>
                                            <p:cond delay="0"/>
                                          </p:stCondLst>
                                        </p:cTn>
                                        <p:tgtEl>
                                          <p:spTgt spid="28"/>
                                        </p:tgtEl>
                                        <p:attrNameLst>
                                          <p:attrName>ppt_y</p:attrName>
                                        </p:attrNameLst>
                                      </p:cBhvr>
                                      <p:tavLst>
                                        <p:tav tm="0">
                                          <p:val>
                                            <p:strVal val="ppt_y"/>
                                          </p:val>
                                        </p:tav>
                                        <p:tav tm="100000">
                                          <p:val>
                                            <p:fltVal val="0.503981"/>
                                          </p:val>
                                        </p:tav>
                                      </p:tavLst>
                                    </p:anim>
                                    <p:anim calcmode="lin" valueType="num">
                                      <p:cBhvr additive="base">
                                        <p:cTn id="572" dur="500" fill="hold">
                                          <p:stCondLst>
                                            <p:cond delay="0"/>
                                          </p:stCondLst>
                                        </p:cTn>
                                        <p:tgtEl>
                                          <p:spTgt spid="28"/>
                                        </p:tgtEl>
                                        <p:attrNameLst>
                                          <p:attrName>ppt_w</p:attrName>
                                        </p:attrNameLst>
                                      </p:cBhvr>
                                      <p:tavLst>
                                        <p:tav tm="0">
                                          <p:val>
                                            <p:strVal val="ppt_w"/>
                                          </p:val>
                                        </p:tav>
                                        <p:tav tm="100000">
                                          <p:val>
                                            <p:strVal val="#ppt_w"/>
                                          </p:val>
                                        </p:tav>
                                      </p:tavLst>
                                    </p:anim>
                                    <p:anim calcmode="lin" valueType="num">
                                      <p:cBhvr additive="base">
                                        <p:cTn id="573" dur="500" fill="hold">
                                          <p:stCondLst>
                                            <p:cond delay="0"/>
                                          </p:stCondLst>
                                        </p:cTn>
                                        <p:tgtEl>
                                          <p:spTgt spid="28"/>
                                        </p:tgtEl>
                                        <p:attrNameLst>
                                          <p:attrName>ppt_h</p:attrName>
                                        </p:attrNameLst>
                                      </p:cBhvr>
                                      <p:tavLst>
                                        <p:tav tm="0">
                                          <p:val>
                                            <p:strVal val="ppt_h"/>
                                          </p:val>
                                        </p:tav>
                                        <p:tav tm="100000">
                                          <p:val>
                                            <p:strVal val="#ppt_h"/>
                                          </p:val>
                                        </p:tav>
                                      </p:tavLst>
                                    </p:anim>
                                  </p:childTnLst>
                                </p:cTn>
                              </p:par>
                              <p:par>
                                <p:cTn id="574" presetID="35" presetClass="path" presetSubtype="0" accel="50000" decel="50000" fill="hold" grpId="2" nodeType="withEffect">
                                  <p:stCondLst>
                                    <p:cond delay="0"/>
                                  </p:stCondLst>
                                  <p:childTnLst>
                                    <p:anim calcmode="lin" valueType="num">
                                      <p:cBhvr additive="base">
                                        <p:cTn id="575" dur="500" fill="hold">
                                          <p:stCondLst>
                                            <p:cond delay="0"/>
                                          </p:stCondLst>
                                        </p:cTn>
                                        <p:tgtEl>
                                          <p:spTgt spid="31"/>
                                        </p:tgtEl>
                                        <p:attrNameLst>
                                          <p:attrName>ppt_x</p:attrName>
                                        </p:attrNameLst>
                                      </p:cBhvr>
                                      <p:tavLst>
                                        <p:tav tm="0">
                                          <p:val>
                                            <p:strVal val="ppt_x"/>
                                          </p:val>
                                        </p:tav>
                                        <p:tav tm="100000">
                                          <p:val>
                                            <p:fltVal val="0.0932031"/>
                                          </p:val>
                                        </p:tav>
                                      </p:tavLst>
                                    </p:anim>
                                    <p:anim calcmode="lin" valueType="num">
                                      <p:cBhvr additive="base">
                                        <p:cTn id="576" dur="500" fill="hold">
                                          <p:stCondLst>
                                            <p:cond delay="0"/>
                                          </p:stCondLst>
                                        </p:cTn>
                                        <p:tgtEl>
                                          <p:spTgt spid="31"/>
                                        </p:tgtEl>
                                        <p:attrNameLst>
                                          <p:attrName>ppt_y</p:attrName>
                                        </p:attrNameLst>
                                      </p:cBhvr>
                                      <p:tavLst>
                                        <p:tav tm="0">
                                          <p:val>
                                            <p:strVal val="ppt_y"/>
                                          </p:val>
                                        </p:tav>
                                        <p:tav tm="100000">
                                          <p:val>
                                            <p:fltVal val="0.565324"/>
                                          </p:val>
                                        </p:tav>
                                      </p:tavLst>
                                    </p:anim>
                                    <p:anim calcmode="lin" valueType="num">
                                      <p:cBhvr additive="base">
                                        <p:cTn id="577" dur="500" fill="hold">
                                          <p:stCondLst>
                                            <p:cond delay="0"/>
                                          </p:stCondLst>
                                        </p:cTn>
                                        <p:tgtEl>
                                          <p:spTgt spid="31"/>
                                        </p:tgtEl>
                                        <p:attrNameLst>
                                          <p:attrName>ppt_w</p:attrName>
                                        </p:attrNameLst>
                                      </p:cBhvr>
                                      <p:tavLst>
                                        <p:tav tm="0">
                                          <p:val>
                                            <p:strVal val="ppt_w"/>
                                          </p:val>
                                        </p:tav>
                                        <p:tav tm="100000">
                                          <p:val>
                                            <p:strVal val="#ppt_w"/>
                                          </p:val>
                                        </p:tav>
                                      </p:tavLst>
                                    </p:anim>
                                    <p:anim calcmode="lin" valueType="num">
                                      <p:cBhvr additive="base">
                                        <p:cTn id="578" dur="500" fill="hold">
                                          <p:stCondLst>
                                            <p:cond delay="0"/>
                                          </p:stCondLst>
                                        </p:cTn>
                                        <p:tgtEl>
                                          <p:spTgt spid="31"/>
                                        </p:tgtEl>
                                        <p:attrNameLst>
                                          <p:attrName>ppt_h</p:attrName>
                                        </p:attrNameLst>
                                      </p:cBhvr>
                                      <p:tavLst>
                                        <p:tav tm="0">
                                          <p:val>
                                            <p:strVal val="ppt_h"/>
                                          </p:val>
                                        </p:tav>
                                        <p:tav tm="100000">
                                          <p:val>
                                            <p:strVal val="#ppt_h"/>
                                          </p:val>
                                        </p:tav>
                                      </p:tavLst>
                                    </p:anim>
                                  </p:childTnLst>
                                </p:cTn>
                              </p:par>
                              <p:par>
                                <p:cTn id="579" presetID="35" presetClass="path" presetSubtype="0" accel="50000" decel="50000" fill="hold" nodeType="withEffect">
                                  <p:stCondLst>
                                    <p:cond delay="0"/>
                                  </p:stCondLst>
                                  <p:childTnLst>
                                    <p:anim calcmode="lin" valueType="num">
                                      <p:cBhvr additive="base">
                                        <p:cTn id="580" dur="500" fill="hold">
                                          <p:stCondLst>
                                            <p:cond delay="0"/>
                                          </p:stCondLst>
                                        </p:cTn>
                                        <p:tgtEl>
                                          <p:spTgt spid="32"/>
                                        </p:tgtEl>
                                        <p:attrNameLst>
                                          <p:attrName>ppt_x</p:attrName>
                                        </p:attrNameLst>
                                      </p:cBhvr>
                                      <p:tavLst>
                                        <p:tav tm="0">
                                          <p:val>
                                            <p:strVal val="ppt_x"/>
                                          </p:val>
                                        </p:tav>
                                        <p:tav tm="100000">
                                          <p:val>
                                            <p:fltVal val="0.24112"/>
                                          </p:val>
                                        </p:tav>
                                      </p:tavLst>
                                    </p:anim>
                                    <p:anim calcmode="lin" valueType="num">
                                      <p:cBhvr additive="base">
                                        <p:cTn id="581" dur="500" fill="hold">
                                          <p:stCondLst>
                                            <p:cond delay="0"/>
                                          </p:stCondLst>
                                        </p:cTn>
                                        <p:tgtEl>
                                          <p:spTgt spid="32"/>
                                        </p:tgtEl>
                                        <p:attrNameLst>
                                          <p:attrName>ppt_y</p:attrName>
                                        </p:attrNameLst>
                                      </p:cBhvr>
                                      <p:tavLst>
                                        <p:tav tm="0">
                                          <p:val>
                                            <p:strVal val="ppt_y"/>
                                          </p:val>
                                        </p:tav>
                                        <p:tav tm="100000">
                                          <p:val>
                                            <p:fltVal val="0.60713"/>
                                          </p:val>
                                        </p:tav>
                                      </p:tavLst>
                                    </p:anim>
                                    <p:anim calcmode="lin" valueType="num">
                                      <p:cBhvr additive="base">
                                        <p:cTn id="582" dur="500" fill="hold">
                                          <p:stCondLst>
                                            <p:cond delay="0"/>
                                          </p:stCondLst>
                                        </p:cTn>
                                        <p:tgtEl>
                                          <p:spTgt spid="32"/>
                                        </p:tgtEl>
                                        <p:attrNameLst>
                                          <p:attrName>ppt_w</p:attrName>
                                        </p:attrNameLst>
                                      </p:cBhvr>
                                      <p:tavLst>
                                        <p:tav tm="0">
                                          <p:val>
                                            <p:strVal val="ppt_w"/>
                                          </p:val>
                                        </p:tav>
                                        <p:tav tm="100000">
                                          <p:val>
                                            <p:strVal val="#ppt_w"/>
                                          </p:val>
                                        </p:tav>
                                      </p:tavLst>
                                    </p:anim>
                                    <p:anim calcmode="lin" valueType="num">
                                      <p:cBhvr additive="base">
                                        <p:cTn id="583" dur="500" fill="hold">
                                          <p:stCondLst>
                                            <p:cond delay="0"/>
                                          </p:stCondLst>
                                        </p:cTn>
                                        <p:tgtEl>
                                          <p:spTgt spid="32"/>
                                        </p:tgtEl>
                                        <p:attrNameLst>
                                          <p:attrName>ppt_h</p:attrName>
                                        </p:attrNameLst>
                                      </p:cBhvr>
                                      <p:tavLst>
                                        <p:tav tm="0">
                                          <p:val>
                                            <p:strVal val="ppt_h"/>
                                          </p:val>
                                        </p:tav>
                                        <p:tav tm="100000">
                                          <p:val>
                                            <p:strVal val="#ppt_h"/>
                                          </p:val>
                                        </p:tav>
                                      </p:tavLst>
                                    </p:anim>
                                  </p:childTnLst>
                                </p:cTn>
                              </p:par>
                            </p:childTnLst>
                          </p:cTn>
                        </p:par>
                      </p:childTnLst>
                    </p:cTn>
                  </p:par>
                  <p:par>
                    <p:cTn id="584" fill="hold">
                      <p:stCondLst>
                        <p:cond delay="indefinite"/>
                      </p:stCondLst>
                      <p:childTnLst>
                        <p:par>
                          <p:cTn id="585" fill="hold">
                            <p:stCondLst>
                              <p:cond delay="0"/>
                            </p:stCondLst>
                            <p:childTnLst>
                              <p:par>
                                <p:cTn id="586" presetID="53" presetClass="entr" presetSubtype="16" fill="hold" nodeType="clickEffect">
                                  <p:stCondLst>
                                    <p:cond delay="0"/>
                                  </p:stCondLst>
                                  <p:childTnLst>
                                    <p:set>
                                      <p:cBhvr>
                                        <p:cTn id="587" dur="1" fill="hold">
                                          <p:stCondLst>
                                            <p:cond delay="0"/>
                                          </p:stCondLst>
                                        </p:cTn>
                                        <p:tgtEl>
                                          <p:spTgt spid="36"/>
                                        </p:tgtEl>
                                        <p:attrNameLst>
                                          <p:attrName>style.visibility</p:attrName>
                                        </p:attrNameLst>
                                      </p:cBhvr>
                                      <p:to>
                                        <p:strVal val="visible"/>
                                      </p:to>
                                    </p:set>
                                    <p:anim calcmode="lin" valueType="num">
                                      <p:cBhvr>
                                        <p:cTn id="588" dur="500" fill="hold"/>
                                        <p:tgtEl>
                                          <p:spTgt spid="36"/>
                                        </p:tgtEl>
                                        <p:attrNameLst>
                                          <p:attrName>ppt_w</p:attrName>
                                        </p:attrNameLst>
                                      </p:cBhvr>
                                      <p:tavLst>
                                        <p:tav tm="0">
                                          <p:val>
                                            <p:fltVal val="0"/>
                                          </p:val>
                                        </p:tav>
                                        <p:tav tm="100000">
                                          <p:val>
                                            <p:strVal val="#ppt_w*1.2"/>
                                          </p:val>
                                        </p:tav>
                                      </p:tavLst>
                                    </p:anim>
                                    <p:anim calcmode="lin" valueType="num">
                                      <p:cBhvr>
                                        <p:cTn id="589" dur="500" fill="hold"/>
                                        <p:tgtEl>
                                          <p:spTgt spid="36"/>
                                        </p:tgtEl>
                                        <p:attrNameLst>
                                          <p:attrName>ppt_h</p:attrName>
                                        </p:attrNameLst>
                                      </p:cBhvr>
                                      <p:tavLst>
                                        <p:tav tm="0">
                                          <p:val>
                                            <p:fltVal val="0"/>
                                          </p:val>
                                        </p:tav>
                                        <p:tav tm="100000">
                                          <p:val>
                                            <p:strVal val="#ppt_h*1.2"/>
                                          </p:val>
                                        </p:tav>
                                      </p:tavLst>
                                    </p:anim>
                                    <p:animEffect transition="in" filter="fade">
                                      <p:cBhvr>
                                        <p:cTn id="590" dur="500"/>
                                        <p:tgtEl>
                                          <p:spTgt spid="36"/>
                                        </p:tgtEl>
                                      </p:cBhvr>
                                    </p:animEffect>
                                    <p:anim to="" calcmode="lin" valueType="num">
                                      <p:cBhvr>
                                        <p:cTn id="591" dur="500" fill="hold">
                                          <p:stCondLst>
                                            <p:cond delay="0"/>
                                          </p:stCondLst>
                                        </p:cTn>
                                        <p:tgtEl>
                                          <p:spTgt spid="36"/>
                                        </p:tgtEl>
                                        <p:attrNameLst>
                                          <p:attrName>ppt_x</p:attrName>
                                        </p:attrNameLst>
                                      </p:cBhvr>
                                      <p:tavLst>
                                        <p:tav tm="0">
                                          <p:val>
                                            <p:fltVal val="0.64909"/>
                                          </p:val>
                                        </p:tav>
                                        <p:tav tm="100000">
                                          <p:val>
                                            <p:fltVal val="0.24112"/>
                                          </p:val>
                                        </p:tav>
                                      </p:tavLst>
                                    </p:anim>
                                    <p:anim to="" calcmode="lin" valueType="num">
                                      <p:cBhvr>
                                        <p:cTn id="592" dur="500" fill="hold">
                                          <p:stCondLst>
                                            <p:cond delay="0"/>
                                          </p:stCondLst>
                                        </p:cTn>
                                        <p:tgtEl>
                                          <p:spTgt spid="36"/>
                                        </p:tgtEl>
                                        <p:attrNameLst>
                                          <p:attrName>ppt_y</p:attrName>
                                        </p:attrNameLst>
                                      </p:cBhvr>
                                      <p:tavLst>
                                        <p:tav tm="0">
                                          <p:val>
                                            <p:fltVal val="0.5"/>
                                          </p:val>
                                        </p:tav>
                                        <p:tav tm="100000">
                                          <p:val>
                                            <p:fltVal val="0.710278"/>
                                          </p:val>
                                        </p:tav>
                                      </p:tavLst>
                                    </p:anim>
                                  </p:childTnLst>
                                </p:cTn>
                              </p:par>
                              <p:par>
                                <p:cTn id="593" presetID="35" presetClass="path" presetSubtype="0" accel="50000" decel="50000" fill="hold" grpId="14" nodeType="withEffect">
                                  <p:stCondLst>
                                    <p:cond delay="0"/>
                                  </p:stCondLst>
                                  <p:childTnLst>
                                    <p:anim calcmode="lin" valueType="num">
                                      <p:cBhvr additive="base">
                                        <p:cTn id="594" dur="500" fill="hold">
                                          <p:stCondLst>
                                            <p:cond delay="0"/>
                                          </p:stCondLst>
                                        </p:cTn>
                                        <p:tgtEl>
                                          <p:spTgt spid="7"/>
                                        </p:tgtEl>
                                        <p:attrNameLst>
                                          <p:attrName>ppt_x</p:attrName>
                                        </p:attrNameLst>
                                      </p:cBhvr>
                                      <p:tavLst>
                                        <p:tav tm="0">
                                          <p:val>
                                            <p:strVal val="ppt_x"/>
                                          </p:val>
                                        </p:tav>
                                        <p:tav tm="100000">
                                          <p:val>
                                            <p:fltVal val="0.0932031"/>
                                          </p:val>
                                        </p:tav>
                                      </p:tavLst>
                                    </p:anim>
                                    <p:anim calcmode="lin" valueType="num">
                                      <p:cBhvr additive="base">
                                        <p:cTn id="595" dur="500" fill="hold">
                                          <p:stCondLst>
                                            <p:cond delay="0"/>
                                          </p:stCondLst>
                                        </p:cTn>
                                        <p:tgtEl>
                                          <p:spTgt spid="7"/>
                                        </p:tgtEl>
                                        <p:attrNameLst>
                                          <p:attrName>ppt_y</p:attrName>
                                        </p:attrNameLst>
                                      </p:cBhvr>
                                      <p:tavLst>
                                        <p:tav tm="0">
                                          <p:val>
                                            <p:strVal val="ppt_y"/>
                                          </p:val>
                                        </p:tav>
                                        <p:tav tm="100000">
                                          <p:val>
                                            <p:fltVal val="0.25588"/>
                                          </p:val>
                                        </p:tav>
                                      </p:tavLst>
                                    </p:anim>
                                    <p:anim calcmode="lin" valueType="num">
                                      <p:cBhvr additive="base">
                                        <p:cTn id="596" dur="500" fill="hold">
                                          <p:stCondLst>
                                            <p:cond delay="0"/>
                                          </p:stCondLst>
                                        </p:cTn>
                                        <p:tgtEl>
                                          <p:spTgt spid="7"/>
                                        </p:tgtEl>
                                        <p:attrNameLst>
                                          <p:attrName>ppt_w</p:attrName>
                                        </p:attrNameLst>
                                      </p:cBhvr>
                                      <p:tavLst>
                                        <p:tav tm="0">
                                          <p:val>
                                            <p:strVal val="ppt_w"/>
                                          </p:val>
                                        </p:tav>
                                        <p:tav tm="100000">
                                          <p:val>
                                            <p:strVal val="#ppt_w"/>
                                          </p:val>
                                        </p:tav>
                                      </p:tavLst>
                                    </p:anim>
                                    <p:anim calcmode="lin" valueType="num">
                                      <p:cBhvr additive="base">
                                        <p:cTn id="597" dur="500" fill="hold">
                                          <p:stCondLst>
                                            <p:cond delay="0"/>
                                          </p:stCondLst>
                                        </p:cTn>
                                        <p:tgtEl>
                                          <p:spTgt spid="7"/>
                                        </p:tgtEl>
                                        <p:attrNameLst>
                                          <p:attrName>ppt_h</p:attrName>
                                        </p:attrNameLst>
                                      </p:cBhvr>
                                      <p:tavLst>
                                        <p:tav tm="0">
                                          <p:val>
                                            <p:strVal val="ppt_h"/>
                                          </p:val>
                                        </p:tav>
                                        <p:tav tm="100000">
                                          <p:val>
                                            <p:strVal val="#ppt_h"/>
                                          </p:val>
                                        </p:tav>
                                      </p:tavLst>
                                    </p:anim>
                                  </p:childTnLst>
                                </p:cTn>
                              </p:par>
                              <p:par>
                                <p:cTn id="598" presetID="35" presetClass="path" presetSubtype="0" accel="50000" decel="50000" fill="hold" grpId="13" nodeType="withEffect">
                                  <p:stCondLst>
                                    <p:cond delay="0"/>
                                  </p:stCondLst>
                                  <p:childTnLst>
                                    <p:anim calcmode="lin" valueType="num">
                                      <p:cBhvr additive="base">
                                        <p:cTn id="599" dur="500" fill="hold">
                                          <p:stCondLst>
                                            <p:cond delay="0"/>
                                          </p:stCondLst>
                                        </p:cTn>
                                        <p:tgtEl>
                                          <p:spTgt spid="9"/>
                                        </p:tgtEl>
                                        <p:attrNameLst>
                                          <p:attrName>ppt_x</p:attrName>
                                        </p:attrNameLst>
                                      </p:cBhvr>
                                      <p:tavLst>
                                        <p:tav tm="0">
                                          <p:val>
                                            <p:strVal val="ppt_x"/>
                                          </p:val>
                                        </p:tav>
                                        <p:tav tm="100000">
                                          <p:val>
                                            <p:fltVal val="0.245104"/>
                                          </p:val>
                                        </p:tav>
                                      </p:tavLst>
                                    </p:anim>
                                    <p:anim calcmode="lin" valueType="num">
                                      <p:cBhvr additive="base">
                                        <p:cTn id="600" dur="500" fill="hold">
                                          <p:stCondLst>
                                            <p:cond delay="0"/>
                                          </p:stCondLst>
                                        </p:cTn>
                                        <p:tgtEl>
                                          <p:spTgt spid="9"/>
                                        </p:tgtEl>
                                        <p:attrNameLst>
                                          <p:attrName>ppt_y</p:attrName>
                                        </p:attrNameLst>
                                      </p:cBhvr>
                                      <p:tavLst>
                                        <p:tav tm="0">
                                          <p:val>
                                            <p:strVal val="ppt_y"/>
                                          </p:val>
                                        </p:tav>
                                        <p:tav tm="100000">
                                          <p:val>
                                            <p:fltVal val="0.261944"/>
                                          </p:val>
                                        </p:tav>
                                      </p:tavLst>
                                    </p:anim>
                                    <p:anim calcmode="lin" valueType="num">
                                      <p:cBhvr additive="base">
                                        <p:cTn id="601" dur="500" fill="hold">
                                          <p:stCondLst>
                                            <p:cond delay="0"/>
                                          </p:stCondLst>
                                        </p:cTn>
                                        <p:tgtEl>
                                          <p:spTgt spid="9"/>
                                        </p:tgtEl>
                                        <p:attrNameLst>
                                          <p:attrName>ppt_w</p:attrName>
                                        </p:attrNameLst>
                                      </p:cBhvr>
                                      <p:tavLst>
                                        <p:tav tm="0">
                                          <p:val>
                                            <p:strVal val="ppt_w"/>
                                          </p:val>
                                        </p:tav>
                                        <p:tav tm="100000">
                                          <p:val>
                                            <p:strVal val="#ppt_w"/>
                                          </p:val>
                                        </p:tav>
                                      </p:tavLst>
                                    </p:anim>
                                    <p:anim calcmode="lin" valueType="num">
                                      <p:cBhvr additive="base">
                                        <p:cTn id="602" dur="500" fill="hold">
                                          <p:stCondLst>
                                            <p:cond delay="0"/>
                                          </p:stCondLst>
                                        </p:cTn>
                                        <p:tgtEl>
                                          <p:spTgt spid="9"/>
                                        </p:tgtEl>
                                        <p:attrNameLst>
                                          <p:attrName>ppt_h</p:attrName>
                                        </p:attrNameLst>
                                      </p:cBhvr>
                                      <p:tavLst>
                                        <p:tav tm="0">
                                          <p:val>
                                            <p:strVal val="ppt_h"/>
                                          </p:val>
                                        </p:tav>
                                        <p:tav tm="100000">
                                          <p:val>
                                            <p:strVal val="#ppt_h"/>
                                          </p:val>
                                        </p:tav>
                                      </p:tavLst>
                                    </p:anim>
                                  </p:childTnLst>
                                </p:cTn>
                              </p:par>
                              <p:par>
                                <p:cTn id="603" presetID="35" presetClass="path" presetSubtype="0" accel="50000" decel="50000" fill="hold" nodeType="withEffect">
                                  <p:stCondLst>
                                    <p:cond delay="0"/>
                                  </p:stCondLst>
                                  <p:childTnLst>
                                    <p:anim calcmode="lin" valueType="num">
                                      <p:cBhvr additive="base">
                                        <p:cTn id="604" dur="500" fill="hold">
                                          <p:stCondLst>
                                            <p:cond delay="0"/>
                                          </p:stCondLst>
                                        </p:cTn>
                                        <p:tgtEl>
                                          <p:spTgt spid="6"/>
                                        </p:tgtEl>
                                        <p:attrNameLst>
                                          <p:attrName>ppt_x</p:attrName>
                                        </p:attrNameLst>
                                      </p:cBhvr>
                                      <p:tavLst>
                                        <p:tav tm="0">
                                          <p:val>
                                            <p:strVal val="ppt_x"/>
                                          </p:val>
                                        </p:tav>
                                        <p:tav tm="100000">
                                          <p:val>
                                            <p:fltVal val="0.24112"/>
                                          </p:val>
                                        </p:tav>
                                      </p:tavLst>
                                    </p:anim>
                                    <p:anim calcmode="lin" valueType="num">
                                      <p:cBhvr additive="base">
                                        <p:cTn id="605" dur="500" fill="hold">
                                          <p:stCondLst>
                                            <p:cond delay="0"/>
                                          </p:stCondLst>
                                        </p:cTn>
                                        <p:tgtEl>
                                          <p:spTgt spid="6"/>
                                        </p:tgtEl>
                                        <p:attrNameLst>
                                          <p:attrName>ppt_y</p:attrName>
                                        </p:attrNameLst>
                                      </p:cBhvr>
                                      <p:tavLst>
                                        <p:tav tm="0">
                                          <p:val>
                                            <p:strVal val="ppt_y"/>
                                          </p:val>
                                        </p:tav>
                                        <p:tav tm="100000">
                                          <p:val>
                                            <p:fltVal val="0.297685"/>
                                          </p:val>
                                        </p:tav>
                                      </p:tavLst>
                                    </p:anim>
                                    <p:anim calcmode="lin" valueType="num">
                                      <p:cBhvr additive="base">
                                        <p:cTn id="606" dur="500" fill="hold">
                                          <p:stCondLst>
                                            <p:cond delay="0"/>
                                          </p:stCondLst>
                                        </p:cTn>
                                        <p:tgtEl>
                                          <p:spTgt spid="6"/>
                                        </p:tgtEl>
                                        <p:attrNameLst>
                                          <p:attrName>ppt_w</p:attrName>
                                        </p:attrNameLst>
                                      </p:cBhvr>
                                      <p:tavLst>
                                        <p:tav tm="0">
                                          <p:val>
                                            <p:strVal val="ppt_w"/>
                                          </p:val>
                                        </p:tav>
                                        <p:tav tm="100000">
                                          <p:val>
                                            <p:strVal val="#ppt_w"/>
                                          </p:val>
                                        </p:tav>
                                      </p:tavLst>
                                    </p:anim>
                                    <p:anim calcmode="lin" valueType="num">
                                      <p:cBhvr additive="base">
                                        <p:cTn id="607" dur="500" fill="hold">
                                          <p:stCondLst>
                                            <p:cond delay="0"/>
                                          </p:stCondLst>
                                        </p:cTn>
                                        <p:tgtEl>
                                          <p:spTgt spid="6"/>
                                        </p:tgtEl>
                                        <p:attrNameLst>
                                          <p:attrName>ppt_h</p:attrName>
                                        </p:attrNameLst>
                                      </p:cBhvr>
                                      <p:tavLst>
                                        <p:tav tm="0">
                                          <p:val>
                                            <p:strVal val="ppt_h"/>
                                          </p:val>
                                        </p:tav>
                                        <p:tav tm="100000">
                                          <p:val>
                                            <p:strVal val="#ppt_h"/>
                                          </p:val>
                                        </p:tav>
                                      </p:tavLst>
                                    </p:anim>
                                  </p:childTnLst>
                                </p:cTn>
                              </p:par>
                              <p:par>
                                <p:cTn id="608" presetID="35" presetClass="path" presetSubtype="0" accel="50000" decel="50000" fill="hold" grpId="11" nodeType="withEffect">
                                  <p:stCondLst>
                                    <p:cond delay="0"/>
                                  </p:stCondLst>
                                  <p:childTnLst>
                                    <p:anim calcmode="lin" valueType="num">
                                      <p:cBhvr additive="base">
                                        <p:cTn id="609" dur="500" fill="hold">
                                          <p:stCondLst>
                                            <p:cond delay="0"/>
                                          </p:stCondLst>
                                        </p:cTn>
                                        <p:tgtEl>
                                          <p:spTgt spid="25"/>
                                        </p:tgtEl>
                                        <p:attrNameLst>
                                          <p:attrName>ppt_x</p:attrName>
                                        </p:attrNameLst>
                                      </p:cBhvr>
                                      <p:tavLst>
                                        <p:tav tm="0">
                                          <p:val>
                                            <p:strVal val="ppt_x"/>
                                          </p:val>
                                        </p:tav>
                                        <p:tav tm="100000">
                                          <p:val>
                                            <p:fltVal val="0.245104"/>
                                          </p:val>
                                        </p:tav>
                                      </p:tavLst>
                                    </p:anim>
                                    <p:anim calcmode="lin" valueType="num">
                                      <p:cBhvr additive="base">
                                        <p:cTn id="610" dur="500" fill="hold">
                                          <p:stCondLst>
                                            <p:cond delay="0"/>
                                          </p:stCondLst>
                                        </p:cTn>
                                        <p:tgtEl>
                                          <p:spTgt spid="25"/>
                                        </p:tgtEl>
                                        <p:attrNameLst>
                                          <p:attrName>ppt_y</p:attrName>
                                        </p:attrNameLst>
                                      </p:cBhvr>
                                      <p:tavLst>
                                        <p:tav tm="0">
                                          <p:val>
                                            <p:strVal val="ppt_y"/>
                                          </p:val>
                                        </p:tav>
                                        <p:tav tm="100000">
                                          <p:val>
                                            <p:fltVal val="0.366204"/>
                                          </p:val>
                                        </p:tav>
                                      </p:tavLst>
                                    </p:anim>
                                    <p:anim calcmode="lin" valueType="num">
                                      <p:cBhvr additive="base">
                                        <p:cTn id="611" dur="500" fill="hold">
                                          <p:stCondLst>
                                            <p:cond delay="0"/>
                                          </p:stCondLst>
                                        </p:cTn>
                                        <p:tgtEl>
                                          <p:spTgt spid="25"/>
                                        </p:tgtEl>
                                        <p:attrNameLst>
                                          <p:attrName>ppt_w</p:attrName>
                                        </p:attrNameLst>
                                      </p:cBhvr>
                                      <p:tavLst>
                                        <p:tav tm="0">
                                          <p:val>
                                            <p:strVal val="ppt_w"/>
                                          </p:val>
                                        </p:tav>
                                        <p:tav tm="100000">
                                          <p:val>
                                            <p:strVal val="#ppt_w"/>
                                          </p:val>
                                        </p:tav>
                                      </p:tavLst>
                                    </p:anim>
                                    <p:anim calcmode="lin" valueType="num">
                                      <p:cBhvr additive="base">
                                        <p:cTn id="612" dur="500" fill="hold">
                                          <p:stCondLst>
                                            <p:cond delay="0"/>
                                          </p:stCondLst>
                                        </p:cTn>
                                        <p:tgtEl>
                                          <p:spTgt spid="25"/>
                                        </p:tgtEl>
                                        <p:attrNameLst>
                                          <p:attrName>ppt_h</p:attrName>
                                        </p:attrNameLst>
                                      </p:cBhvr>
                                      <p:tavLst>
                                        <p:tav tm="0">
                                          <p:val>
                                            <p:strVal val="ppt_h"/>
                                          </p:val>
                                        </p:tav>
                                        <p:tav tm="100000">
                                          <p:val>
                                            <p:strVal val="#ppt_h"/>
                                          </p:val>
                                        </p:tav>
                                      </p:tavLst>
                                    </p:anim>
                                  </p:childTnLst>
                                </p:cTn>
                              </p:par>
                              <p:par>
                                <p:cTn id="613" presetID="35" presetClass="path" presetSubtype="0" accel="50000" decel="50000" fill="hold" grpId="10" nodeType="withEffect">
                                  <p:stCondLst>
                                    <p:cond delay="0"/>
                                  </p:stCondLst>
                                  <p:childTnLst>
                                    <p:anim calcmode="lin" valueType="num">
                                      <p:cBhvr additive="base">
                                        <p:cTn id="614" dur="500" fill="hold">
                                          <p:stCondLst>
                                            <p:cond delay="0"/>
                                          </p:stCondLst>
                                        </p:cTn>
                                        <p:tgtEl>
                                          <p:spTgt spid="10"/>
                                        </p:tgtEl>
                                        <p:attrNameLst>
                                          <p:attrName>ppt_x</p:attrName>
                                        </p:attrNameLst>
                                      </p:cBhvr>
                                      <p:tavLst>
                                        <p:tav tm="0">
                                          <p:val>
                                            <p:strVal val="ppt_x"/>
                                          </p:val>
                                        </p:tav>
                                        <p:tav tm="100000">
                                          <p:val>
                                            <p:fltVal val="0.0932031"/>
                                          </p:val>
                                        </p:tav>
                                      </p:tavLst>
                                    </p:anim>
                                    <p:anim calcmode="lin" valueType="num">
                                      <p:cBhvr additive="base">
                                        <p:cTn id="615" dur="500" fill="hold">
                                          <p:stCondLst>
                                            <p:cond delay="0"/>
                                          </p:stCondLst>
                                        </p:cTn>
                                        <p:tgtEl>
                                          <p:spTgt spid="10"/>
                                        </p:tgtEl>
                                        <p:attrNameLst>
                                          <p:attrName>ppt_y</p:attrName>
                                        </p:attrNameLst>
                                      </p:cBhvr>
                                      <p:tavLst>
                                        <p:tav tm="0">
                                          <p:val>
                                            <p:strVal val="ppt_y"/>
                                          </p:val>
                                        </p:tav>
                                        <p:tav tm="100000">
                                          <p:val>
                                            <p:fltVal val="0.359028"/>
                                          </p:val>
                                        </p:tav>
                                      </p:tavLst>
                                    </p:anim>
                                    <p:anim calcmode="lin" valueType="num">
                                      <p:cBhvr additive="base">
                                        <p:cTn id="616" dur="500" fill="hold">
                                          <p:stCondLst>
                                            <p:cond delay="0"/>
                                          </p:stCondLst>
                                        </p:cTn>
                                        <p:tgtEl>
                                          <p:spTgt spid="10"/>
                                        </p:tgtEl>
                                        <p:attrNameLst>
                                          <p:attrName>ppt_w</p:attrName>
                                        </p:attrNameLst>
                                      </p:cBhvr>
                                      <p:tavLst>
                                        <p:tav tm="0">
                                          <p:val>
                                            <p:strVal val="ppt_w"/>
                                          </p:val>
                                        </p:tav>
                                        <p:tav tm="100000">
                                          <p:val>
                                            <p:strVal val="#ppt_w"/>
                                          </p:val>
                                        </p:tav>
                                      </p:tavLst>
                                    </p:anim>
                                    <p:anim calcmode="lin" valueType="num">
                                      <p:cBhvr additive="base">
                                        <p:cTn id="617" dur="500" fill="hold">
                                          <p:stCondLst>
                                            <p:cond delay="0"/>
                                          </p:stCondLst>
                                        </p:cTn>
                                        <p:tgtEl>
                                          <p:spTgt spid="10"/>
                                        </p:tgtEl>
                                        <p:attrNameLst>
                                          <p:attrName>ppt_h</p:attrName>
                                        </p:attrNameLst>
                                      </p:cBhvr>
                                      <p:tavLst>
                                        <p:tav tm="0">
                                          <p:val>
                                            <p:strVal val="ppt_h"/>
                                          </p:val>
                                        </p:tav>
                                        <p:tav tm="100000">
                                          <p:val>
                                            <p:strVal val="#ppt_h"/>
                                          </p:val>
                                        </p:tav>
                                      </p:tavLst>
                                    </p:anim>
                                  </p:childTnLst>
                                </p:cTn>
                              </p:par>
                              <p:par>
                                <p:cTn id="618" presetID="35" presetClass="path" presetSubtype="0" accel="50000" decel="50000" fill="hold" grpId="9" nodeType="withEffect">
                                  <p:stCondLst>
                                    <p:cond delay="0"/>
                                  </p:stCondLst>
                                  <p:childTnLst>
                                    <p:anim calcmode="lin" valueType="num">
                                      <p:cBhvr additive="base">
                                        <p:cTn id="619" dur="500" fill="hold">
                                          <p:stCondLst>
                                            <p:cond delay="0"/>
                                          </p:stCondLst>
                                        </p:cTn>
                                        <p:tgtEl>
                                          <p:spTgt spid="29"/>
                                        </p:tgtEl>
                                        <p:attrNameLst>
                                          <p:attrName>ppt_x</p:attrName>
                                        </p:attrNameLst>
                                      </p:cBhvr>
                                      <p:tavLst>
                                        <p:tav tm="0">
                                          <p:val>
                                            <p:strVal val="ppt_x"/>
                                          </p:val>
                                        </p:tav>
                                        <p:tav tm="100000">
                                          <p:val>
                                            <p:fltVal val="0.245104"/>
                                          </p:val>
                                        </p:tav>
                                      </p:tavLst>
                                    </p:anim>
                                    <p:anim calcmode="lin" valueType="num">
                                      <p:cBhvr additive="base">
                                        <p:cTn id="620" dur="500" fill="hold">
                                          <p:stCondLst>
                                            <p:cond delay="0"/>
                                          </p:stCondLst>
                                        </p:cTn>
                                        <p:tgtEl>
                                          <p:spTgt spid="29"/>
                                        </p:tgtEl>
                                        <p:attrNameLst>
                                          <p:attrName>ppt_y</p:attrName>
                                        </p:attrNameLst>
                                      </p:cBhvr>
                                      <p:tavLst>
                                        <p:tav tm="0">
                                          <p:val>
                                            <p:strVal val="ppt_y"/>
                                          </p:val>
                                        </p:tav>
                                        <p:tav tm="100000">
                                          <p:val>
                                            <p:fltVal val="0.469352"/>
                                          </p:val>
                                        </p:tav>
                                      </p:tavLst>
                                    </p:anim>
                                    <p:anim calcmode="lin" valueType="num">
                                      <p:cBhvr additive="base">
                                        <p:cTn id="621"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622"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623" presetID="35" presetClass="path" presetSubtype="0" accel="50000" decel="50000" fill="hold" nodeType="withEffect">
                                  <p:stCondLst>
                                    <p:cond delay="0"/>
                                  </p:stCondLst>
                                  <p:childTnLst>
                                    <p:anim calcmode="lin" valueType="num">
                                      <p:cBhvr additive="base">
                                        <p:cTn id="624" dur="500" fill="hold">
                                          <p:stCondLst>
                                            <p:cond delay="0"/>
                                          </p:stCondLst>
                                        </p:cTn>
                                        <p:tgtEl>
                                          <p:spTgt spid="11"/>
                                        </p:tgtEl>
                                        <p:attrNameLst>
                                          <p:attrName>ppt_x</p:attrName>
                                        </p:attrNameLst>
                                      </p:cBhvr>
                                      <p:tavLst>
                                        <p:tav tm="0">
                                          <p:val>
                                            <p:strVal val="ppt_x"/>
                                          </p:val>
                                        </p:tav>
                                        <p:tav tm="100000">
                                          <p:val>
                                            <p:fltVal val="0.24112"/>
                                          </p:val>
                                        </p:tav>
                                      </p:tavLst>
                                    </p:anim>
                                    <p:anim calcmode="lin" valueType="num">
                                      <p:cBhvr additive="base">
                                        <p:cTn id="625" dur="500" fill="hold">
                                          <p:stCondLst>
                                            <p:cond delay="0"/>
                                          </p:stCondLst>
                                        </p:cTn>
                                        <p:tgtEl>
                                          <p:spTgt spid="11"/>
                                        </p:tgtEl>
                                        <p:attrNameLst>
                                          <p:attrName>ppt_y</p:attrName>
                                        </p:attrNameLst>
                                      </p:cBhvr>
                                      <p:tavLst>
                                        <p:tav tm="0">
                                          <p:val>
                                            <p:strVal val="ppt_y"/>
                                          </p:val>
                                        </p:tav>
                                        <p:tav tm="100000">
                                          <p:val>
                                            <p:fltVal val="0.400833"/>
                                          </p:val>
                                        </p:tav>
                                      </p:tavLst>
                                    </p:anim>
                                    <p:anim calcmode="lin" valueType="num">
                                      <p:cBhvr additive="base">
                                        <p:cTn id="626" dur="500" fill="hold">
                                          <p:stCondLst>
                                            <p:cond delay="0"/>
                                          </p:stCondLst>
                                        </p:cTn>
                                        <p:tgtEl>
                                          <p:spTgt spid="11"/>
                                        </p:tgtEl>
                                        <p:attrNameLst>
                                          <p:attrName>ppt_w</p:attrName>
                                        </p:attrNameLst>
                                      </p:cBhvr>
                                      <p:tavLst>
                                        <p:tav tm="0">
                                          <p:val>
                                            <p:strVal val="ppt_w"/>
                                          </p:val>
                                        </p:tav>
                                        <p:tav tm="100000">
                                          <p:val>
                                            <p:strVal val="#ppt_w"/>
                                          </p:val>
                                        </p:tav>
                                      </p:tavLst>
                                    </p:anim>
                                    <p:anim calcmode="lin" valueType="num">
                                      <p:cBhvr additive="base">
                                        <p:cTn id="627" dur="500" fill="hold">
                                          <p:stCondLst>
                                            <p:cond delay="0"/>
                                          </p:stCondLst>
                                        </p:cTn>
                                        <p:tgtEl>
                                          <p:spTgt spid="11"/>
                                        </p:tgtEl>
                                        <p:attrNameLst>
                                          <p:attrName>ppt_h</p:attrName>
                                        </p:attrNameLst>
                                      </p:cBhvr>
                                      <p:tavLst>
                                        <p:tav tm="0">
                                          <p:val>
                                            <p:strVal val="ppt_h"/>
                                          </p:val>
                                        </p:tav>
                                        <p:tav tm="100000">
                                          <p:val>
                                            <p:strVal val="#ppt_h"/>
                                          </p:val>
                                        </p:tav>
                                      </p:tavLst>
                                    </p:anim>
                                  </p:childTnLst>
                                </p:cTn>
                              </p:par>
                              <p:par>
                                <p:cTn id="628" presetID="35" presetClass="path" presetSubtype="0" accel="50000" decel="50000" fill="hold" grpId="7" nodeType="withEffect">
                                  <p:stCondLst>
                                    <p:cond delay="0"/>
                                  </p:stCondLst>
                                  <p:childTnLst>
                                    <p:anim calcmode="lin" valueType="num">
                                      <p:cBhvr additive="base">
                                        <p:cTn id="629" dur="500" fill="hold">
                                          <p:stCondLst>
                                            <p:cond delay="0"/>
                                          </p:stCondLst>
                                        </p:cTn>
                                        <p:tgtEl>
                                          <p:spTgt spid="33"/>
                                        </p:tgtEl>
                                        <p:attrNameLst>
                                          <p:attrName>ppt_x</p:attrName>
                                        </p:attrNameLst>
                                      </p:cBhvr>
                                      <p:tavLst>
                                        <p:tav tm="0">
                                          <p:val>
                                            <p:strVal val="ppt_x"/>
                                          </p:val>
                                        </p:tav>
                                        <p:tav tm="100000">
                                          <p:val>
                                            <p:fltVal val="0.245104"/>
                                          </p:val>
                                        </p:tav>
                                      </p:tavLst>
                                    </p:anim>
                                    <p:anim calcmode="lin" valueType="num">
                                      <p:cBhvr additive="base">
                                        <p:cTn id="630" dur="500" fill="hold">
                                          <p:stCondLst>
                                            <p:cond delay="0"/>
                                          </p:stCondLst>
                                        </p:cTn>
                                        <p:tgtEl>
                                          <p:spTgt spid="33"/>
                                        </p:tgtEl>
                                        <p:attrNameLst>
                                          <p:attrName>ppt_y</p:attrName>
                                        </p:attrNameLst>
                                      </p:cBhvr>
                                      <p:tavLst>
                                        <p:tav tm="0">
                                          <p:val>
                                            <p:strVal val="ppt_y"/>
                                          </p:val>
                                        </p:tav>
                                        <p:tav tm="100000">
                                          <p:val>
                                            <p:fltVal val="0.5725"/>
                                          </p:val>
                                        </p:tav>
                                      </p:tavLst>
                                    </p:anim>
                                    <p:anim calcmode="lin" valueType="num">
                                      <p:cBhvr additive="base">
                                        <p:cTn id="631" dur="50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632" dur="500" fill="hold">
                                          <p:stCondLst>
                                            <p:cond delay="0"/>
                                          </p:stCondLst>
                                        </p:cTn>
                                        <p:tgtEl>
                                          <p:spTgt spid="33"/>
                                        </p:tgtEl>
                                        <p:attrNameLst>
                                          <p:attrName>ppt_h</p:attrName>
                                        </p:attrNameLst>
                                      </p:cBhvr>
                                      <p:tavLst>
                                        <p:tav tm="0">
                                          <p:val>
                                            <p:strVal val="ppt_h"/>
                                          </p:val>
                                        </p:tav>
                                        <p:tav tm="100000">
                                          <p:val>
                                            <p:strVal val="#ppt_h"/>
                                          </p:val>
                                        </p:tav>
                                      </p:tavLst>
                                    </p:anim>
                                  </p:childTnLst>
                                </p:cTn>
                              </p:par>
                              <p:par>
                                <p:cTn id="633" presetID="35" presetClass="path" presetSubtype="0" accel="50000" decel="50000" fill="hold" grpId="6" nodeType="withEffect">
                                  <p:stCondLst>
                                    <p:cond delay="0"/>
                                  </p:stCondLst>
                                  <p:childTnLst>
                                    <p:anim calcmode="lin" valueType="num">
                                      <p:cBhvr additive="base">
                                        <p:cTn id="634" dur="500" fill="hold">
                                          <p:stCondLst>
                                            <p:cond delay="0"/>
                                          </p:stCondLst>
                                        </p:cTn>
                                        <p:tgtEl>
                                          <p:spTgt spid="27"/>
                                        </p:tgtEl>
                                        <p:attrNameLst>
                                          <p:attrName>ppt_x</p:attrName>
                                        </p:attrNameLst>
                                      </p:cBhvr>
                                      <p:tavLst>
                                        <p:tav tm="0">
                                          <p:val>
                                            <p:strVal val="ppt_x"/>
                                          </p:val>
                                        </p:tav>
                                        <p:tav tm="100000">
                                          <p:val>
                                            <p:fltVal val="0.0932031"/>
                                          </p:val>
                                        </p:tav>
                                      </p:tavLst>
                                    </p:anim>
                                    <p:anim calcmode="lin" valueType="num">
                                      <p:cBhvr additive="base">
                                        <p:cTn id="635" dur="500" fill="hold">
                                          <p:stCondLst>
                                            <p:cond delay="0"/>
                                          </p:stCondLst>
                                        </p:cTn>
                                        <p:tgtEl>
                                          <p:spTgt spid="27"/>
                                        </p:tgtEl>
                                        <p:attrNameLst>
                                          <p:attrName>ppt_y</p:attrName>
                                        </p:attrNameLst>
                                      </p:cBhvr>
                                      <p:tavLst>
                                        <p:tav tm="0">
                                          <p:val>
                                            <p:strVal val="ppt_y"/>
                                          </p:val>
                                        </p:tav>
                                        <p:tav tm="100000">
                                          <p:val>
                                            <p:fltVal val="0.462176"/>
                                          </p:val>
                                        </p:tav>
                                      </p:tavLst>
                                    </p:anim>
                                    <p:anim calcmode="lin" valueType="num">
                                      <p:cBhvr additive="base">
                                        <p:cTn id="636"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637"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638" presetID="35" presetClass="path" presetSubtype="0" accel="50000" decel="50000" fill="hold" grpId="5" nodeType="withEffect">
                                  <p:stCondLst>
                                    <p:cond delay="0"/>
                                  </p:stCondLst>
                                  <p:childTnLst>
                                    <p:anim calcmode="lin" valueType="num">
                                      <p:cBhvr additive="base">
                                        <p:cTn id="639" dur="500" fill="hold">
                                          <p:stCondLst>
                                            <p:cond delay="0"/>
                                          </p:stCondLst>
                                        </p:cTn>
                                        <p:tgtEl>
                                          <p:spTgt spid="37"/>
                                        </p:tgtEl>
                                        <p:attrNameLst>
                                          <p:attrName>ppt_x</p:attrName>
                                        </p:attrNameLst>
                                      </p:cBhvr>
                                      <p:tavLst>
                                        <p:tav tm="0">
                                          <p:val>
                                            <p:strVal val="ppt_x"/>
                                          </p:val>
                                        </p:tav>
                                        <p:tav tm="100000">
                                          <p:val>
                                            <p:fltVal val="0.245104"/>
                                          </p:val>
                                        </p:tav>
                                      </p:tavLst>
                                    </p:anim>
                                    <p:anim calcmode="lin" valueType="num">
                                      <p:cBhvr additive="base">
                                        <p:cTn id="640" dur="500" fill="hold">
                                          <p:stCondLst>
                                            <p:cond delay="0"/>
                                          </p:stCondLst>
                                        </p:cTn>
                                        <p:tgtEl>
                                          <p:spTgt spid="37"/>
                                        </p:tgtEl>
                                        <p:attrNameLst>
                                          <p:attrName>ppt_y</p:attrName>
                                        </p:attrNameLst>
                                      </p:cBhvr>
                                      <p:tavLst>
                                        <p:tav tm="0">
                                          <p:val>
                                            <p:strVal val="ppt_y"/>
                                          </p:val>
                                        </p:tav>
                                        <p:tav tm="100000">
                                          <p:val>
                                            <p:fltVal val="0.675648"/>
                                          </p:val>
                                        </p:tav>
                                      </p:tavLst>
                                    </p:anim>
                                    <p:anim calcmode="lin" valueType="num">
                                      <p:cBhvr additive="base">
                                        <p:cTn id="641" dur="500" fill="hold">
                                          <p:stCondLst>
                                            <p:cond delay="0"/>
                                          </p:stCondLst>
                                        </p:cTn>
                                        <p:tgtEl>
                                          <p:spTgt spid="37"/>
                                        </p:tgtEl>
                                        <p:attrNameLst>
                                          <p:attrName>ppt_w</p:attrName>
                                        </p:attrNameLst>
                                      </p:cBhvr>
                                      <p:tavLst>
                                        <p:tav tm="0">
                                          <p:val>
                                            <p:strVal val="ppt_w"/>
                                          </p:val>
                                        </p:tav>
                                        <p:tav tm="100000">
                                          <p:val>
                                            <p:strVal val="#ppt_w"/>
                                          </p:val>
                                        </p:tav>
                                      </p:tavLst>
                                    </p:anim>
                                    <p:anim calcmode="lin" valueType="num">
                                      <p:cBhvr additive="base">
                                        <p:cTn id="642" dur="500" fill="hold">
                                          <p:stCondLst>
                                            <p:cond delay="0"/>
                                          </p:stCondLst>
                                        </p:cTn>
                                        <p:tgtEl>
                                          <p:spTgt spid="37"/>
                                        </p:tgtEl>
                                        <p:attrNameLst>
                                          <p:attrName>ppt_h</p:attrName>
                                        </p:attrNameLst>
                                      </p:cBhvr>
                                      <p:tavLst>
                                        <p:tav tm="0">
                                          <p:val>
                                            <p:strVal val="ppt_h"/>
                                          </p:val>
                                        </p:tav>
                                        <p:tav tm="100000">
                                          <p:val>
                                            <p:strVal val="#ppt_h"/>
                                          </p:val>
                                        </p:tav>
                                      </p:tavLst>
                                    </p:anim>
                                  </p:childTnLst>
                                </p:cTn>
                              </p:par>
                              <p:par>
                                <p:cTn id="643" presetID="35" presetClass="path" presetSubtype="0" accel="50000" decel="50000" fill="hold" nodeType="withEffect">
                                  <p:stCondLst>
                                    <p:cond delay="0"/>
                                  </p:stCondLst>
                                  <p:childTnLst>
                                    <p:anim calcmode="lin" valueType="num">
                                      <p:cBhvr additive="base">
                                        <p:cTn id="644" dur="500" fill="hold">
                                          <p:stCondLst>
                                            <p:cond delay="0"/>
                                          </p:stCondLst>
                                        </p:cTn>
                                        <p:tgtEl>
                                          <p:spTgt spid="28"/>
                                        </p:tgtEl>
                                        <p:attrNameLst>
                                          <p:attrName>ppt_x</p:attrName>
                                        </p:attrNameLst>
                                      </p:cBhvr>
                                      <p:tavLst>
                                        <p:tav tm="0">
                                          <p:val>
                                            <p:strVal val="ppt_x"/>
                                          </p:val>
                                        </p:tav>
                                        <p:tav tm="100000">
                                          <p:val>
                                            <p:fltVal val="0.24112"/>
                                          </p:val>
                                        </p:tav>
                                      </p:tavLst>
                                    </p:anim>
                                    <p:anim calcmode="lin" valueType="num">
                                      <p:cBhvr additive="base">
                                        <p:cTn id="645" dur="500" fill="hold">
                                          <p:stCondLst>
                                            <p:cond delay="0"/>
                                          </p:stCondLst>
                                        </p:cTn>
                                        <p:tgtEl>
                                          <p:spTgt spid="28"/>
                                        </p:tgtEl>
                                        <p:attrNameLst>
                                          <p:attrName>ppt_y</p:attrName>
                                        </p:attrNameLst>
                                      </p:cBhvr>
                                      <p:tavLst>
                                        <p:tav tm="0">
                                          <p:val>
                                            <p:strVal val="ppt_y"/>
                                          </p:val>
                                        </p:tav>
                                        <p:tav tm="100000">
                                          <p:val>
                                            <p:fltVal val="0.503981"/>
                                          </p:val>
                                        </p:tav>
                                      </p:tavLst>
                                    </p:anim>
                                    <p:anim calcmode="lin" valueType="num">
                                      <p:cBhvr additive="base">
                                        <p:cTn id="646" dur="500" fill="hold">
                                          <p:stCondLst>
                                            <p:cond delay="0"/>
                                          </p:stCondLst>
                                        </p:cTn>
                                        <p:tgtEl>
                                          <p:spTgt spid="28"/>
                                        </p:tgtEl>
                                        <p:attrNameLst>
                                          <p:attrName>ppt_w</p:attrName>
                                        </p:attrNameLst>
                                      </p:cBhvr>
                                      <p:tavLst>
                                        <p:tav tm="0">
                                          <p:val>
                                            <p:strVal val="ppt_w"/>
                                          </p:val>
                                        </p:tav>
                                        <p:tav tm="100000">
                                          <p:val>
                                            <p:strVal val="#ppt_w"/>
                                          </p:val>
                                        </p:tav>
                                      </p:tavLst>
                                    </p:anim>
                                    <p:anim calcmode="lin" valueType="num">
                                      <p:cBhvr additive="base">
                                        <p:cTn id="647" dur="500" fill="hold">
                                          <p:stCondLst>
                                            <p:cond delay="0"/>
                                          </p:stCondLst>
                                        </p:cTn>
                                        <p:tgtEl>
                                          <p:spTgt spid="28"/>
                                        </p:tgtEl>
                                        <p:attrNameLst>
                                          <p:attrName>ppt_h</p:attrName>
                                        </p:attrNameLst>
                                      </p:cBhvr>
                                      <p:tavLst>
                                        <p:tav tm="0">
                                          <p:val>
                                            <p:strVal val="ppt_h"/>
                                          </p:val>
                                        </p:tav>
                                        <p:tav tm="100000">
                                          <p:val>
                                            <p:strVal val="#ppt_h"/>
                                          </p:val>
                                        </p:tav>
                                      </p:tavLst>
                                    </p:anim>
                                  </p:childTnLst>
                                </p:cTn>
                              </p:par>
                              <p:par>
                                <p:cTn id="648" presetID="35" presetClass="path" presetSubtype="0" accel="50000" decel="50000" fill="hold" grpId="3" nodeType="withEffect">
                                  <p:stCondLst>
                                    <p:cond delay="0"/>
                                  </p:stCondLst>
                                  <p:childTnLst>
                                    <p:anim calcmode="lin" valueType="num">
                                      <p:cBhvr additive="base">
                                        <p:cTn id="649" dur="500" fill="hold">
                                          <p:stCondLst>
                                            <p:cond delay="0"/>
                                          </p:stCondLst>
                                        </p:cTn>
                                        <p:tgtEl>
                                          <p:spTgt spid="31"/>
                                        </p:tgtEl>
                                        <p:attrNameLst>
                                          <p:attrName>ppt_x</p:attrName>
                                        </p:attrNameLst>
                                      </p:cBhvr>
                                      <p:tavLst>
                                        <p:tav tm="0">
                                          <p:val>
                                            <p:strVal val="ppt_x"/>
                                          </p:val>
                                        </p:tav>
                                        <p:tav tm="100000">
                                          <p:val>
                                            <p:fltVal val="0.0932031"/>
                                          </p:val>
                                        </p:tav>
                                      </p:tavLst>
                                    </p:anim>
                                    <p:anim calcmode="lin" valueType="num">
                                      <p:cBhvr additive="base">
                                        <p:cTn id="650" dur="500" fill="hold">
                                          <p:stCondLst>
                                            <p:cond delay="0"/>
                                          </p:stCondLst>
                                        </p:cTn>
                                        <p:tgtEl>
                                          <p:spTgt spid="31"/>
                                        </p:tgtEl>
                                        <p:attrNameLst>
                                          <p:attrName>ppt_y</p:attrName>
                                        </p:attrNameLst>
                                      </p:cBhvr>
                                      <p:tavLst>
                                        <p:tav tm="0">
                                          <p:val>
                                            <p:strVal val="ppt_y"/>
                                          </p:val>
                                        </p:tav>
                                        <p:tav tm="100000">
                                          <p:val>
                                            <p:fltVal val="0.565324"/>
                                          </p:val>
                                        </p:tav>
                                      </p:tavLst>
                                    </p:anim>
                                    <p:anim calcmode="lin" valueType="num">
                                      <p:cBhvr additive="base">
                                        <p:cTn id="651" dur="500" fill="hold">
                                          <p:stCondLst>
                                            <p:cond delay="0"/>
                                          </p:stCondLst>
                                        </p:cTn>
                                        <p:tgtEl>
                                          <p:spTgt spid="31"/>
                                        </p:tgtEl>
                                        <p:attrNameLst>
                                          <p:attrName>ppt_w</p:attrName>
                                        </p:attrNameLst>
                                      </p:cBhvr>
                                      <p:tavLst>
                                        <p:tav tm="0">
                                          <p:val>
                                            <p:strVal val="ppt_w"/>
                                          </p:val>
                                        </p:tav>
                                        <p:tav tm="100000">
                                          <p:val>
                                            <p:strVal val="#ppt_w"/>
                                          </p:val>
                                        </p:tav>
                                      </p:tavLst>
                                    </p:anim>
                                    <p:anim calcmode="lin" valueType="num">
                                      <p:cBhvr additive="base">
                                        <p:cTn id="652" dur="500" fill="hold">
                                          <p:stCondLst>
                                            <p:cond delay="0"/>
                                          </p:stCondLst>
                                        </p:cTn>
                                        <p:tgtEl>
                                          <p:spTgt spid="31"/>
                                        </p:tgtEl>
                                        <p:attrNameLst>
                                          <p:attrName>ppt_h</p:attrName>
                                        </p:attrNameLst>
                                      </p:cBhvr>
                                      <p:tavLst>
                                        <p:tav tm="0">
                                          <p:val>
                                            <p:strVal val="ppt_h"/>
                                          </p:val>
                                        </p:tav>
                                        <p:tav tm="100000">
                                          <p:val>
                                            <p:strVal val="#ppt_h"/>
                                          </p:val>
                                        </p:tav>
                                      </p:tavLst>
                                    </p:anim>
                                  </p:childTnLst>
                                </p:cTn>
                              </p:par>
                              <p:par>
                                <p:cTn id="653" presetID="35" presetClass="path" presetSubtype="0" accel="50000" decel="50000" fill="hold" nodeType="withEffect">
                                  <p:stCondLst>
                                    <p:cond delay="0"/>
                                  </p:stCondLst>
                                  <p:childTnLst>
                                    <p:anim calcmode="lin" valueType="num">
                                      <p:cBhvr additive="base">
                                        <p:cTn id="654" dur="500" fill="hold">
                                          <p:stCondLst>
                                            <p:cond delay="0"/>
                                          </p:stCondLst>
                                        </p:cTn>
                                        <p:tgtEl>
                                          <p:spTgt spid="32"/>
                                        </p:tgtEl>
                                        <p:attrNameLst>
                                          <p:attrName>ppt_x</p:attrName>
                                        </p:attrNameLst>
                                      </p:cBhvr>
                                      <p:tavLst>
                                        <p:tav tm="0">
                                          <p:val>
                                            <p:strVal val="ppt_x"/>
                                          </p:val>
                                        </p:tav>
                                        <p:tav tm="100000">
                                          <p:val>
                                            <p:fltVal val="0.24112"/>
                                          </p:val>
                                        </p:tav>
                                      </p:tavLst>
                                    </p:anim>
                                    <p:anim calcmode="lin" valueType="num">
                                      <p:cBhvr additive="base">
                                        <p:cTn id="655" dur="500" fill="hold">
                                          <p:stCondLst>
                                            <p:cond delay="0"/>
                                          </p:stCondLst>
                                        </p:cTn>
                                        <p:tgtEl>
                                          <p:spTgt spid="32"/>
                                        </p:tgtEl>
                                        <p:attrNameLst>
                                          <p:attrName>ppt_y</p:attrName>
                                        </p:attrNameLst>
                                      </p:cBhvr>
                                      <p:tavLst>
                                        <p:tav tm="0">
                                          <p:val>
                                            <p:strVal val="ppt_y"/>
                                          </p:val>
                                        </p:tav>
                                        <p:tav tm="100000">
                                          <p:val>
                                            <p:fltVal val="0.60713"/>
                                          </p:val>
                                        </p:tav>
                                      </p:tavLst>
                                    </p:anim>
                                    <p:anim calcmode="lin" valueType="num">
                                      <p:cBhvr additive="base">
                                        <p:cTn id="656" dur="500" fill="hold">
                                          <p:stCondLst>
                                            <p:cond delay="0"/>
                                          </p:stCondLst>
                                        </p:cTn>
                                        <p:tgtEl>
                                          <p:spTgt spid="32"/>
                                        </p:tgtEl>
                                        <p:attrNameLst>
                                          <p:attrName>ppt_w</p:attrName>
                                        </p:attrNameLst>
                                      </p:cBhvr>
                                      <p:tavLst>
                                        <p:tav tm="0">
                                          <p:val>
                                            <p:strVal val="ppt_w"/>
                                          </p:val>
                                        </p:tav>
                                        <p:tav tm="100000">
                                          <p:val>
                                            <p:strVal val="#ppt_w"/>
                                          </p:val>
                                        </p:tav>
                                      </p:tavLst>
                                    </p:anim>
                                    <p:anim calcmode="lin" valueType="num">
                                      <p:cBhvr additive="base">
                                        <p:cTn id="657" dur="500" fill="hold">
                                          <p:stCondLst>
                                            <p:cond delay="0"/>
                                          </p:stCondLst>
                                        </p:cTn>
                                        <p:tgtEl>
                                          <p:spTgt spid="32"/>
                                        </p:tgtEl>
                                        <p:attrNameLst>
                                          <p:attrName>ppt_h</p:attrName>
                                        </p:attrNameLst>
                                      </p:cBhvr>
                                      <p:tavLst>
                                        <p:tav tm="0">
                                          <p:val>
                                            <p:strVal val="ppt_h"/>
                                          </p:val>
                                        </p:tav>
                                        <p:tav tm="100000">
                                          <p:val>
                                            <p:strVal val="#ppt_h"/>
                                          </p:val>
                                        </p:tav>
                                      </p:tavLst>
                                    </p:anim>
                                  </p:childTnLst>
                                </p:cTn>
                              </p:par>
                              <p:par>
                                <p:cTn id="658" presetID="35" presetClass="path" presetSubtype="0" accel="50000" decel="50000" fill="hold" grpId="1" nodeType="withEffect">
                                  <p:stCondLst>
                                    <p:cond delay="0"/>
                                  </p:stCondLst>
                                  <p:childTnLst>
                                    <p:anim calcmode="lin" valueType="num">
                                      <p:cBhvr additive="base">
                                        <p:cTn id="659" dur="500" fill="hold">
                                          <p:stCondLst>
                                            <p:cond delay="0"/>
                                          </p:stCondLst>
                                        </p:cTn>
                                        <p:tgtEl>
                                          <p:spTgt spid="35"/>
                                        </p:tgtEl>
                                        <p:attrNameLst>
                                          <p:attrName>ppt_x</p:attrName>
                                        </p:attrNameLst>
                                      </p:cBhvr>
                                      <p:tavLst>
                                        <p:tav tm="0">
                                          <p:val>
                                            <p:strVal val="ppt_x"/>
                                          </p:val>
                                        </p:tav>
                                        <p:tav tm="100000">
                                          <p:val>
                                            <p:fltVal val="0.0932031"/>
                                          </p:val>
                                        </p:tav>
                                      </p:tavLst>
                                    </p:anim>
                                    <p:anim calcmode="lin" valueType="num">
                                      <p:cBhvr additive="base">
                                        <p:cTn id="660" dur="500" fill="hold">
                                          <p:stCondLst>
                                            <p:cond delay="0"/>
                                          </p:stCondLst>
                                        </p:cTn>
                                        <p:tgtEl>
                                          <p:spTgt spid="35"/>
                                        </p:tgtEl>
                                        <p:attrNameLst>
                                          <p:attrName>ppt_y</p:attrName>
                                        </p:attrNameLst>
                                      </p:cBhvr>
                                      <p:tavLst>
                                        <p:tav tm="0">
                                          <p:val>
                                            <p:strVal val="ppt_y"/>
                                          </p:val>
                                        </p:tav>
                                        <p:tav tm="100000">
                                          <p:val>
                                            <p:fltVal val="0.668472"/>
                                          </p:val>
                                        </p:tav>
                                      </p:tavLst>
                                    </p:anim>
                                    <p:anim calcmode="lin" valueType="num">
                                      <p:cBhvr additive="base">
                                        <p:cTn id="661" dur="500" fill="hold">
                                          <p:stCondLst>
                                            <p:cond delay="0"/>
                                          </p:stCondLst>
                                        </p:cTn>
                                        <p:tgtEl>
                                          <p:spTgt spid="35"/>
                                        </p:tgtEl>
                                        <p:attrNameLst>
                                          <p:attrName>ppt_w</p:attrName>
                                        </p:attrNameLst>
                                      </p:cBhvr>
                                      <p:tavLst>
                                        <p:tav tm="0">
                                          <p:val>
                                            <p:strVal val="ppt_w"/>
                                          </p:val>
                                        </p:tav>
                                        <p:tav tm="100000">
                                          <p:val>
                                            <p:strVal val="#ppt_w"/>
                                          </p:val>
                                        </p:tav>
                                      </p:tavLst>
                                    </p:anim>
                                    <p:anim calcmode="lin" valueType="num">
                                      <p:cBhvr additive="base">
                                        <p:cTn id="662" dur="500" fill="hold">
                                          <p:stCondLst>
                                            <p:cond delay="0"/>
                                          </p:stCondLst>
                                        </p:cTn>
                                        <p:tgtEl>
                                          <p:spTgt spid="35"/>
                                        </p:tgtEl>
                                        <p:attrNameLst>
                                          <p:attrName>ppt_h</p:attrName>
                                        </p:attrNameLst>
                                      </p:cBhvr>
                                      <p:tavLst>
                                        <p:tav tm="0">
                                          <p:val>
                                            <p:strVal val="ppt_h"/>
                                          </p:val>
                                        </p:tav>
                                        <p:tav tm="100000">
                                          <p:val>
                                            <p:strVal val="#ppt_h"/>
                                          </p:val>
                                        </p:tav>
                                      </p:tavLst>
                                    </p:anim>
                                  </p:childTnLst>
                                </p:cTn>
                              </p:par>
                            </p:childTnLst>
                          </p:cTn>
                        </p:par>
                      </p:childTnLst>
                    </p:cTn>
                  </p:par>
                  <p:par>
                    <p:cTn id="663" fill="hold">
                      <p:stCondLst>
                        <p:cond delay="indefinite"/>
                      </p:stCondLst>
                      <p:childTnLst>
                        <p:par>
                          <p:cTn id="664" fill="hold">
                            <p:stCondLst>
                              <p:cond delay="0"/>
                            </p:stCondLst>
                            <p:childTnLst>
                              <p:par>
                                <p:cTn id="665" presetID="35" presetClass="path" presetSubtype="0" accel="50000" decel="50000" fill="hold" nodeType="clickEffect">
                                  <p:stCondLst>
                                    <p:cond delay="0"/>
                                  </p:stCondLst>
                                  <p:childTnLst>
                                    <p:anim calcmode="lin" valueType="num">
                                      <p:cBhvr additive="base">
                                        <p:cTn id="666" dur="250" fill="hold">
                                          <p:stCondLst>
                                            <p:cond delay="0"/>
                                          </p:stCondLst>
                                        </p:cTn>
                                        <p:tgtEl>
                                          <p:spTgt spid="36"/>
                                        </p:tgtEl>
                                        <p:attrNameLst>
                                          <p:attrName>ppt_x</p:attrName>
                                        </p:attrNameLst>
                                      </p:cBhvr>
                                      <p:tavLst>
                                        <p:tav tm="0">
                                          <p:val>
                                            <p:strVal val="ppt_x"/>
                                          </p:val>
                                        </p:tav>
                                        <p:tav tm="100000">
                                          <p:val>
                                            <p:fltVal val="0.24112"/>
                                          </p:val>
                                        </p:tav>
                                      </p:tavLst>
                                    </p:anim>
                                    <p:anim calcmode="lin" valueType="num">
                                      <p:cBhvr additive="base">
                                        <p:cTn id="667" dur="250" fill="hold">
                                          <p:stCondLst>
                                            <p:cond delay="0"/>
                                          </p:stCondLst>
                                        </p:cTn>
                                        <p:tgtEl>
                                          <p:spTgt spid="36"/>
                                        </p:tgtEl>
                                        <p:attrNameLst>
                                          <p:attrName>ppt_y</p:attrName>
                                        </p:attrNameLst>
                                      </p:cBhvr>
                                      <p:tavLst>
                                        <p:tav tm="0">
                                          <p:val>
                                            <p:strVal val="ppt_y"/>
                                          </p:val>
                                        </p:tav>
                                        <p:tav tm="100000">
                                          <p:val>
                                            <p:fltVal val="0.710278"/>
                                          </p:val>
                                        </p:tav>
                                      </p:tavLst>
                                    </p:anim>
                                    <p:anim calcmode="lin" valueType="num">
                                      <p:cBhvr additive="base">
                                        <p:cTn id="668" dur="250" fill="hold">
                                          <p:stCondLst>
                                            <p:cond delay="0"/>
                                          </p:stCondLst>
                                        </p:cTn>
                                        <p:tgtEl>
                                          <p:spTgt spid="36"/>
                                        </p:tgtEl>
                                        <p:attrNameLst>
                                          <p:attrName>ppt_w</p:attrName>
                                        </p:attrNameLst>
                                      </p:cBhvr>
                                      <p:tavLst>
                                        <p:tav tm="0">
                                          <p:val>
                                            <p:strVal val="ppt_w"/>
                                          </p:val>
                                        </p:tav>
                                        <p:tav tm="100000">
                                          <p:val>
                                            <p:strVal val="#ppt_w"/>
                                          </p:val>
                                        </p:tav>
                                      </p:tavLst>
                                    </p:anim>
                                    <p:anim calcmode="lin" valueType="num">
                                      <p:cBhvr additive="base">
                                        <p:cTn id="669" dur="250" fill="hold">
                                          <p:stCondLst>
                                            <p:cond delay="0"/>
                                          </p:stCondLst>
                                        </p:cTn>
                                        <p:tgtEl>
                                          <p:spTgt spid="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bldLvl="0" animBg="1"/>
      <p:bldP spid="9" grpId="0"/>
      <p:bldP spid="7" grpId="1" bldLvl="0" animBg="1"/>
      <p:bldP spid="7" grpId="2" bldLvl="0" animBg="1"/>
      <p:bldP spid="9" grpId="1"/>
      <p:bldP spid="25" grpId="0"/>
      <p:bldP spid="7" grpId="3" bldLvl="0" animBg="1"/>
      <p:bldP spid="9" grpId="2"/>
      <p:bldP spid="10" grpId="0" bldLvl="0" animBg="1"/>
      <p:bldP spid="7" grpId="4" bldLvl="0" animBg="1"/>
      <p:bldP spid="9" grpId="3"/>
      <p:bldP spid="25" grpId="1"/>
      <p:bldP spid="29" grpId="0"/>
      <p:bldP spid="7" grpId="5" bldLvl="0" animBg="1"/>
      <p:bldP spid="9" grpId="4"/>
      <p:bldP spid="25" grpId="2"/>
      <p:bldP spid="10" grpId="1" bldLvl="0" animBg="1"/>
      <p:bldP spid="7" grpId="6" bldLvl="0" animBg="1"/>
      <p:bldP spid="9" grpId="5"/>
      <p:bldP spid="25" grpId="3"/>
      <p:bldP spid="10" grpId="2" bldLvl="0" animBg="1"/>
      <p:bldP spid="29" grpId="1"/>
      <p:bldP spid="33" grpId="0"/>
      <p:bldP spid="7" grpId="7" bldLvl="0" animBg="1"/>
      <p:bldP spid="9" grpId="6"/>
      <p:bldP spid="25" grpId="4"/>
      <p:bldP spid="10" grpId="3" bldLvl="0" animBg="1"/>
      <p:bldP spid="29" grpId="2"/>
      <p:bldP spid="27" grpId="0" bldLvl="0" animBg="1"/>
      <p:bldP spid="7" grpId="8" bldLvl="0" animBg="1"/>
      <p:bldP spid="9" grpId="7"/>
      <p:bldP spid="25" grpId="5"/>
      <p:bldP spid="10" grpId="4" bldLvl="0" animBg="1"/>
      <p:bldP spid="29" grpId="3"/>
      <p:bldP spid="33" grpId="1"/>
      <p:bldP spid="37" grpId="0"/>
      <p:bldP spid="7" grpId="9" bldLvl="0" animBg="1"/>
      <p:bldP spid="9" grpId="8"/>
      <p:bldP spid="25" grpId="6"/>
      <p:bldP spid="10" grpId="5" bldLvl="0" animBg="1"/>
      <p:bldP spid="29" grpId="4"/>
      <p:bldP spid="33" grpId="2"/>
      <p:bldP spid="27" grpId="1" bldLvl="0" animBg="1"/>
      <p:bldP spid="7" grpId="10" bldLvl="0" animBg="1"/>
      <p:bldP spid="9" grpId="9"/>
      <p:bldP spid="25" grpId="7"/>
      <p:bldP spid="10" grpId="6" bldLvl="0" animBg="1"/>
      <p:bldP spid="29" grpId="5"/>
      <p:bldP spid="33" grpId="3"/>
      <p:bldP spid="27" grpId="2" bldLvl="0" animBg="1"/>
      <p:bldP spid="37" grpId="1"/>
      <p:bldP spid="31" grpId="0" bldLvl="0" animBg="1"/>
      <p:bldP spid="7" grpId="11" bldLvl="0" animBg="1"/>
      <p:bldP spid="9" grpId="10"/>
      <p:bldP spid="25" grpId="8"/>
      <p:bldP spid="10" grpId="7" bldLvl="0" animBg="1"/>
      <p:bldP spid="29" grpId="6"/>
      <p:bldP spid="33" grpId="4"/>
      <p:bldP spid="27" grpId="3" bldLvl="0" animBg="1"/>
      <p:bldP spid="37" grpId="2"/>
      <p:bldP spid="7" grpId="12" bldLvl="0" animBg="1"/>
      <p:bldP spid="9" grpId="11"/>
      <p:bldP spid="25" grpId="9"/>
      <p:bldP spid="10" grpId="8" bldLvl="0" animBg="1"/>
      <p:bldP spid="29" grpId="7"/>
      <p:bldP spid="33" grpId="5"/>
      <p:bldP spid="27" grpId="4" bldLvl="0" animBg="1"/>
      <p:bldP spid="37" grpId="3"/>
      <p:bldP spid="31" grpId="1" bldLvl="0" animBg="1"/>
      <p:bldP spid="35" grpId="0" bldLvl="0" animBg="1"/>
      <p:bldP spid="7" grpId="13" bldLvl="0" animBg="1"/>
      <p:bldP spid="9" grpId="12"/>
      <p:bldP spid="25" grpId="10"/>
      <p:bldP spid="10" grpId="9" bldLvl="0" animBg="1"/>
      <p:bldP spid="29" grpId="8"/>
      <p:bldP spid="33" grpId="6"/>
      <p:bldP spid="27" grpId="5" bldLvl="0" animBg="1"/>
      <p:bldP spid="37" grpId="4"/>
      <p:bldP spid="31" grpId="2" bldLvl="0" animBg="1"/>
      <p:bldP spid="7" grpId="14" bldLvl="0" animBg="1"/>
      <p:bldP spid="9" grpId="13"/>
      <p:bldP spid="25" grpId="11"/>
      <p:bldP spid="10" grpId="10" bldLvl="0" animBg="1"/>
      <p:bldP spid="29" grpId="9"/>
      <p:bldP spid="33" grpId="7"/>
      <p:bldP spid="27" grpId="6" bldLvl="0" animBg="1"/>
      <p:bldP spid="37" grpId="5"/>
      <p:bldP spid="31" grpId="3" bldLvl="0" animBg="1"/>
      <p:bldP spid="35"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61517"/>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Observable</a:t>
            </a:r>
            <a:endPar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14" name="组合 13"/>
          <p:cNvGrpSpPr/>
          <p:nvPr>
            <p:custDataLst>
              <p:tags r:id="rId3"/>
            </p:custDataLst>
          </p:nvPr>
        </p:nvGrpSpPr>
        <p:grpSpPr>
          <a:xfrm rot="0">
            <a:off x="958215" y="1261110"/>
            <a:ext cx="1136461" cy="880000"/>
            <a:chOff x="1574800" y="2083161"/>
            <a:chExt cx="676275" cy="523875"/>
          </a:xfrm>
        </p:grpSpPr>
        <p:sp>
          <p:nvSpPr>
            <p:cNvPr id="15" name="椭圆 14"/>
            <p:cNvSpPr/>
            <p:nvPr>
              <p:custDataLst>
                <p:tags r:id="rId4"/>
              </p:custDataLst>
            </p:nvPr>
          </p:nvSpPr>
          <p:spPr>
            <a:xfrm>
              <a:off x="1727200" y="2083161"/>
              <a:ext cx="523875" cy="523875"/>
            </a:xfrm>
            <a:prstGeom prst="ellipse">
              <a:avLst/>
            </a:prstGeom>
            <a:solidFill>
              <a:srgbClr val="72C5EA"/>
            </a:solidFill>
          </p:spPr>
          <p:txBody>
            <a:bodyPr rot="0" spcFirstLastPara="0" vertOverflow="overflow" horzOverflow="overflow" vert="horz" wrap="square" lIns="0" tIns="0" rIns="0" bIns="0" numCol="1" spcCol="0" rtlCol="0" fromWordArt="0" anchor="ctr" anchorCtr="0" forceAA="0" compatLnSpc="1">
              <a:normAutofit/>
            </a:bodyPr>
            <a:p>
              <a:pPr algn="ctr"/>
              <a:r>
                <a:rPr lang="en-US" altLang="zh-CN" sz="2400" b="1" dirty="0">
                  <a:solidFill>
                    <a:srgbClr val="FFFFFF"/>
                  </a:solidFill>
                </a:rPr>
                <a:t>1</a:t>
              </a:r>
              <a:endParaRPr lang="zh-CN" altLang="en-US" sz="2400" b="1" dirty="0" err="1">
                <a:solidFill>
                  <a:srgbClr val="FFFFFF"/>
                </a:solidFill>
              </a:endParaRPr>
            </a:p>
          </p:txBody>
        </p:sp>
        <p:sp>
          <p:nvSpPr>
            <p:cNvPr id="16" name="任意多边形 15"/>
            <p:cNvSpPr/>
            <p:nvPr>
              <p:custDataLst>
                <p:tags r:id="rId5"/>
              </p:custDataLst>
            </p:nvPr>
          </p:nvSpPr>
          <p:spPr>
            <a:xfrm>
              <a:off x="1574800" y="2255801"/>
              <a:ext cx="178594" cy="178594"/>
            </a:xfrm>
            <a:custGeom>
              <a:avLst/>
              <a:gdLst>
                <a:gd name="connsiteX0" fmla="*/ 89298 w 178594"/>
                <a:gd name="connsiteY0" fmla="*/ 20241 h 178594"/>
                <a:gd name="connsiteX1" fmla="*/ 20241 w 178594"/>
                <a:gd name="connsiteY1" fmla="*/ 89298 h 178594"/>
                <a:gd name="connsiteX2" fmla="*/ 89298 w 178594"/>
                <a:gd name="connsiteY2" fmla="*/ 158355 h 178594"/>
                <a:gd name="connsiteX3" fmla="*/ 158355 w 178594"/>
                <a:gd name="connsiteY3" fmla="*/ 89298 h 178594"/>
                <a:gd name="connsiteX4" fmla="*/ 89298 w 178594"/>
                <a:gd name="connsiteY4" fmla="*/ 20241 h 178594"/>
                <a:gd name="connsiteX5" fmla="*/ 89297 w 178594"/>
                <a:gd name="connsiteY5" fmla="*/ 0 h 178594"/>
                <a:gd name="connsiteX6" fmla="*/ 178594 w 178594"/>
                <a:gd name="connsiteY6" fmla="*/ 89297 h 178594"/>
                <a:gd name="connsiteX7" fmla="*/ 89297 w 178594"/>
                <a:gd name="connsiteY7" fmla="*/ 178594 h 178594"/>
                <a:gd name="connsiteX8" fmla="*/ 0 w 178594"/>
                <a:gd name="connsiteY8" fmla="*/ 89297 h 178594"/>
                <a:gd name="connsiteX9" fmla="*/ 89297 w 178594"/>
                <a:gd name="connsiteY9" fmla="*/ 0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594" h="178594">
                  <a:moveTo>
                    <a:pt x="89298" y="20241"/>
                  </a:moveTo>
                  <a:cubicBezTo>
                    <a:pt x="51159" y="20241"/>
                    <a:pt x="20241" y="51159"/>
                    <a:pt x="20241" y="89298"/>
                  </a:cubicBezTo>
                  <a:cubicBezTo>
                    <a:pt x="20241" y="127437"/>
                    <a:pt x="51159" y="158355"/>
                    <a:pt x="89298" y="158355"/>
                  </a:cubicBezTo>
                  <a:cubicBezTo>
                    <a:pt x="127437" y="158355"/>
                    <a:pt x="158355" y="127437"/>
                    <a:pt x="158355" y="89298"/>
                  </a:cubicBezTo>
                  <a:cubicBezTo>
                    <a:pt x="158355" y="51159"/>
                    <a:pt x="127437" y="20241"/>
                    <a:pt x="89298" y="20241"/>
                  </a:cubicBezTo>
                  <a:close/>
                  <a:moveTo>
                    <a:pt x="89297" y="0"/>
                  </a:moveTo>
                  <a:cubicBezTo>
                    <a:pt x="138614" y="0"/>
                    <a:pt x="178594" y="39980"/>
                    <a:pt x="178594" y="89297"/>
                  </a:cubicBezTo>
                  <a:cubicBezTo>
                    <a:pt x="178594" y="138614"/>
                    <a:pt x="138614" y="178594"/>
                    <a:pt x="89297" y="178594"/>
                  </a:cubicBezTo>
                  <a:cubicBezTo>
                    <a:pt x="39980" y="178594"/>
                    <a:pt x="0" y="138614"/>
                    <a:pt x="0" y="89297"/>
                  </a:cubicBezTo>
                  <a:cubicBezTo>
                    <a:pt x="0" y="39980"/>
                    <a:pt x="39980" y="0"/>
                    <a:pt x="89297" y="0"/>
                  </a:cubicBezTo>
                  <a:close/>
                </a:path>
              </a:pathLst>
            </a:custGeom>
            <a:solidFill>
              <a:srgbClr val="72C5EA"/>
            </a:solidFill>
          </p:spPr>
          <p:txBody>
            <a:bodyPr rot="0" spcFirstLastPara="0" vertOverflow="overflow" horzOverflow="overflow" vert="horz" wrap="square" lIns="91440" tIns="45720" rIns="91440" bIns="45720" numCol="1" spcCol="0" rtlCol="0" fromWordArt="0" anchor="ctr" anchorCtr="0" forceAA="0" compatLnSpc="1">
              <a:normAutofit fontScale="60000" lnSpcReduction="20000"/>
            </a:bodyPr>
            <a:p>
              <a:pPr algn="just">
                <a:lnSpc>
                  <a:spcPct val="130000"/>
                </a:lnSpc>
              </a:pPr>
              <a:endParaRPr lang="zh-CN" altLang="en-US" dirty="0" err="1">
                <a:solidFill>
                  <a:srgbClr val="FFFFFF"/>
                </a:solidFill>
              </a:endParaRPr>
            </a:p>
          </p:txBody>
        </p:sp>
      </p:grpSp>
      <p:sp>
        <p:nvSpPr>
          <p:cNvPr id="18" name="矩形 17"/>
          <p:cNvSpPr/>
          <p:nvPr>
            <p:custDataLst>
              <p:tags r:id="rId6"/>
            </p:custDataLst>
          </p:nvPr>
        </p:nvSpPr>
        <p:spPr>
          <a:xfrm>
            <a:off x="2093857" y="1390570"/>
            <a:ext cx="4581898" cy="620261"/>
          </a:xfrm>
          <a:prstGeom prst="rect">
            <a:avLst/>
          </a:prstGeom>
        </p:spPr>
        <p:txBody>
          <a:bodyPr wrap="square" anchor="ctr" anchorCtr="0">
            <a:normAutofit/>
          </a:bodyPr>
          <a:p>
            <a:pPr marL="0" lvl="0" indent="0" algn="just">
              <a:lnSpc>
                <a:spcPct val="100000"/>
              </a:lnSpc>
              <a:spcBef>
                <a:spcPts val="0"/>
              </a:spcBef>
              <a:spcAft>
                <a:spcPts val="0"/>
              </a:spcAft>
              <a:buSzPct val="100000"/>
            </a:pPr>
            <a:r>
              <a:rPr lang="zh-CN" altLang="en-US" kern="0"/>
              <a:t>创建Observable</a:t>
            </a:r>
            <a:endParaRPr lang="zh-CN" altLang="en-US" kern="0"/>
          </a:p>
        </p:txBody>
      </p:sp>
      <p:grpSp>
        <p:nvGrpSpPr>
          <p:cNvPr id="19" name="组合 18"/>
          <p:cNvGrpSpPr/>
          <p:nvPr>
            <p:custDataLst>
              <p:tags r:id="rId7"/>
            </p:custDataLst>
          </p:nvPr>
        </p:nvGrpSpPr>
        <p:grpSpPr>
          <a:xfrm rot="0">
            <a:off x="958215" y="3274294"/>
            <a:ext cx="1136461" cy="880000"/>
            <a:chOff x="1574800" y="2083161"/>
            <a:chExt cx="676275" cy="523875"/>
          </a:xfrm>
        </p:grpSpPr>
        <p:sp>
          <p:nvSpPr>
            <p:cNvPr id="20" name="椭圆 19"/>
            <p:cNvSpPr/>
            <p:nvPr>
              <p:custDataLst>
                <p:tags r:id="rId8"/>
              </p:custDataLst>
            </p:nvPr>
          </p:nvSpPr>
          <p:spPr>
            <a:xfrm>
              <a:off x="1727200" y="2083161"/>
              <a:ext cx="523875" cy="523875"/>
            </a:xfrm>
            <a:prstGeom prst="ellipse">
              <a:avLst/>
            </a:prstGeom>
            <a:solidFill>
              <a:srgbClr val="879AED"/>
            </a:solidFill>
          </p:spPr>
          <p:txBody>
            <a:bodyPr rot="0" spcFirstLastPara="0" vertOverflow="overflow" horzOverflow="overflow" vert="horz" wrap="square" lIns="0" tIns="0" rIns="0" bIns="0" numCol="1" spcCol="0" rtlCol="0" fromWordArt="0" anchor="ctr" anchorCtr="0" forceAA="0" compatLnSpc="1">
              <a:normAutofit/>
            </a:bodyPr>
            <a:p>
              <a:pPr algn="ctr"/>
              <a:r>
                <a:rPr lang="en-US" altLang="zh-CN" sz="2400" b="1" dirty="0">
                  <a:solidFill>
                    <a:srgbClr val="FFFFFF"/>
                  </a:solidFill>
                </a:rPr>
                <a:t>2</a:t>
              </a:r>
              <a:endParaRPr lang="zh-CN" altLang="en-US" sz="2400" b="1" dirty="0" err="1">
                <a:solidFill>
                  <a:srgbClr val="FFFFFF"/>
                </a:solidFill>
              </a:endParaRPr>
            </a:p>
          </p:txBody>
        </p:sp>
        <p:sp>
          <p:nvSpPr>
            <p:cNvPr id="21" name="任意多边形 20"/>
            <p:cNvSpPr/>
            <p:nvPr>
              <p:custDataLst>
                <p:tags r:id="rId9"/>
              </p:custDataLst>
            </p:nvPr>
          </p:nvSpPr>
          <p:spPr>
            <a:xfrm>
              <a:off x="1574800" y="2255801"/>
              <a:ext cx="178594" cy="178594"/>
            </a:xfrm>
            <a:custGeom>
              <a:avLst/>
              <a:gdLst>
                <a:gd name="connsiteX0" fmla="*/ 89298 w 178594"/>
                <a:gd name="connsiteY0" fmla="*/ 20241 h 178594"/>
                <a:gd name="connsiteX1" fmla="*/ 20241 w 178594"/>
                <a:gd name="connsiteY1" fmla="*/ 89298 h 178594"/>
                <a:gd name="connsiteX2" fmla="*/ 89298 w 178594"/>
                <a:gd name="connsiteY2" fmla="*/ 158355 h 178594"/>
                <a:gd name="connsiteX3" fmla="*/ 158355 w 178594"/>
                <a:gd name="connsiteY3" fmla="*/ 89298 h 178594"/>
                <a:gd name="connsiteX4" fmla="*/ 89298 w 178594"/>
                <a:gd name="connsiteY4" fmla="*/ 20241 h 178594"/>
                <a:gd name="connsiteX5" fmla="*/ 89297 w 178594"/>
                <a:gd name="connsiteY5" fmla="*/ 0 h 178594"/>
                <a:gd name="connsiteX6" fmla="*/ 178594 w 178594"/>
                <a:gd name="connsiteY6" fmla="*/ 89297 h 178594"/>
                <a:gd name="connsiteX7" fmla="*/ 89297 w 178594"/>
                <a:gd name="connsiteY7" fmla="*/ 178594 h 178594"/>
                <a:gd name="connsiteX8" fmla="*/ 0 w 178594"/>
                <a:gd name="connsiteY8" fmla="*/ 89297 h 178594"/>
                <a:gd name="connsiteX9" fmla="*/ 89297 w 178594"/>
                <a:gd name="connsiteY9" fmla="*/ 0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594" h="178594">
                  <a:moveTo>
                    <a:pt x="89298" y="20241"/>
                  </a:moveTo>
                  <a:cubicBezTo>
                    <a:pt x="51159" y="20241"/>
                    <a:pt x="20241" y="51159"/>
                    <a:pt x="20241" y="89298"/>
                  </a:cubicBezTo>
                  <a:cubicBezTo>
                    <a:pt x="20241" y="127437"/>
                    <a:pt x="51159" y="158355"/>
                    <a:pt x="89298" y="158355"/>
                  </a:cubicBezTo>
                  <a:cubicBezTo>
                    <a:pt x="127437" y="158355"/>
                    <a:pt x="158355" y="127437"/>
                    <a:pt x="158355" y="89298"/>
                  </a:cubicBezTo>
                  <a:cubicBezTo>
                    <a:pt x="158355" y="51159"/>
                    <a:pt x="127437" y="20241"/>
                    <a:pt x="89298" y="20241"/>
                  </a:cubicBezTo>
                  <a:close/>
                  <a:moveTo>
                    <a:pt x="89297" y="0"/>
                  </a:moveTo>
                  <a:cubicBezTo>
                    <a:pt x="138614" y="0"/>
                    <a:pt x="178594" y="39980"/>
                    <a:pt x="178594" y="89297"/>
                  </a:cubicBezTo>
                  <a:cubicBezTo>
                    <a:pt x="178594" y="138614"/>
                    <a:pt x="138614" y="178594"/>
                    <a:pt x="89297" y="178594"/>
                  </a:cubicBezTo>
                  <a:cubicBezTo>
                    <a:pt x="39980" y="178594"/>
                    <a:pt x="0" y="138614"/>
                    <a:pt x="0" y="89297"/>
                  </a:cubicBezTo>
                  <a:cubicBezTo>
                    <a:pt x="0" y="39980"/>
                    <a:pt x="39980" y="0"/>
                    <a:pt x="89297" y="0"/>
                  </a:cubicBezTo>
                  <a:close/>
                </a:path>
              </a:pathLst>
            </a:custGeom>
            <a:solidFill>
              <a:srgbClr val="879AED"/>
            </a:solidFill>
          </p:spPr>
          <p:txBody>
            <a:bodyPr rot="0" spcFirstLastPara="0" vertOverflow="overflow" horzOverflow="overflow" vert="horz" wrap="square" lIns="91440" tIns="45720" rIns="91440" bIns="45720" numCol="1" spcCol="0" rtlCol="0" fromWordArt="0" anchor="ctr" anchorCtr="0" forceAA="0" compatLnSpc="1">
              <a:normAutofit fontScale="60000" lnSpcReduction="20000"/>
            </a:bodyPr>
            <a:p>
              <a:pPr algn="just">
                <a:lnSpc>
                  <a:spcPct val="130000"/>
                </a:lnSpc>
              </a:pPr>
              <a:endParaRPr lang="zh-CN" altLang="en-US" dirty="0" err="1">
                <a:solidFill>
                  <a:srgbClr val="FFFFFF"/>
                </a:solidFill>
              </a:endParaRPr>
            </a:p>
          </p:txBody>
        </p:sp>
      </p:grpSp>
      <p:sp>
        <p:nvSpPr>
          <p:cNvPr id="23" name="矩形 22"/>
          <p:cNvSpPr/>
          <p:nvPr>
            <p:custDataLst>
              <p:tags r:id="rId10"/>
            </p:custDataLst>
          </p:nvPr>
        </p:nvSpPr>
        <p:spPr>
          <a:xfrm>
            <a:off x="2093857" y="3403754"/>
            <a:ext cx="4581898" cy="620261"/>
          </a:xfrm>
          <a:prstGeom prst="rect">
            <a:avLst/>
          </a:prstGeom>
        </p:spPr>
        <p:txBody>
          <a:bodyPr wrap="square" anchor="ctr" anchorCtr="0">
            <a:normAutofit/>
          </a:bodyPr>
          <a:p>
            <a:pPr marL="0" lvl="0" indent="0" algn="just">
              <a:lnSpc>
                <a:spcPct val="100000"/>
              </a:lnSpc>
              <a:spcBef>
                <a:spcPts val="0"/>
              </a:spcBef>
              <a:spcAft>
                <a:spcPts val="0"/>
              </a:spcAft>
              <a:buSzPct val="100000"/>
            </a:pPr>
            <a:r>
              <a:rPr lang="zh-CN" altLang="en-US" kern="0"/>
              <a:t>创建Observer</a:t>
            </a:r>
            <a:endParaRPr lang="zh-CN" altLang="en-US" kern="0"/>
          </a:p>
        </p:txBody>
      </p:sp>
      <p:grpSp>
        <p:nvGrpSpPr>
          <p:cNvPr id="24" name="组合 23"/>
          <p:cNvGrpSpPr/>
          <p:nvPr>
            <p:custDataLst>
              <p:tags r:id="rId11"/>
            </p:custDataLst>
          </p:nvPr>
        </p:nvGrpSpPr>
        <p:grpSpPr>
          <a:xfrm rot="0">
            <a:off x="958215" y="5287477"/>
            <a:ext cx="1136461" cy="880000"/>
            <a:chOff x="1574800" y="2083161"/>
            <a:chExt cx="676275" cy="523875"/>
          </a:xfrm>
        </p:grpSpPr>
        <p:sp>
          <p:nvSpPr>
            <p:cNvPr id="26" name="椭圆 25"/>
            <p:cNvSpPr/>
            <p:nvPr>
              <p:custDataLst>
                <p:tags r:id="rId12"/>
              </p:custDataLst>
            </p:nvPr>
          </p:nvSpPr>
          <p:spPr>
            <a:xfrm>
              <a:off x="1727200" y="2083161"/>
              <a:ext cx="523875" cy="523875"/>
            </a:xfrm>
            <a:prstGeom prst="ellipse">
              <a:avLst/>
            </a:prstGeom>
            <a:solidFill>
              <a:srgbClr val="EABC8E"/>
            </a:solidFill>
          </p:spPr>
          <p:txBody>
            <a:bodyPr rot="0" spcFirstLastPara="0" vertOverflow="overflow" horzOverflow="overflow" vert="horz" wrap="square" lIns="0" tIns="0" rIns="0" bIns="0" numCol="1" spcCol="0" rtlCol="0" fromWordArt="0" anchor="ctr" anchorCtr="0" forceAA="0" compatLnSpc="1">
              <a:normAutofit/>
            </a:bodyPr>
            <a:p>
              <a:pPr algn="ctr"/>
              <a:r>
                <a:rPr lang="en-US" altLang="zh-CN" sz="2400" b="1" dirty="0">
                  <a:solidFill>
                    <a:srgbClr val="FFFFFF"/>
                  </a:solidFill>
                </a:rPr>
                <a:t>3</a:t>
              </a:r>
              <a:endParaRPr lang="zh-CN" altLang="en-US" sz="2400" b="1" dirty="0" err="1">
                <a:solidFill>
                  <a:srgbClr val="FFFFFF"/>
                </a:solidFill>
              </a:endParaRPr>
            </a:p>
          </p:txBody>
        </p:sp>
        <p:sp>
          <p:nvSpPr>
            <p:cNvPr id="30" name="任意多边形 29"/>
            <p:cNvSpPr/>
            <p:nvPr>
              <p:custDataLst>
                <p:tags r:id="rId13"/>
              </p:custDataLst>
            </p:nvPr>
          </p:nvSpPr>
          <p:spPr>
            <a:xfrm>
              <a:off x="1574800" y="2255801"/>
              <a:ext cx="178594" cy="178594"/>
            </a:xfrm>
            <a:custGeom>
              <a:avLst/>
              <a:gdLst>
                <a:gd name="connsiteX0" fmla="*/ 89298 w 178594"/>
                <a:gd name="connsiteY0" fmla="*/ 20241 h 178594"/>
                <a:gd name="connsiteX1" fmla="*/ 20241 w 178594"/>
                <a:gd name="connsiteY1" fmla="*/ 89298 h 178594"/>
                <a:gd name="connsiteX2" fmla="*/ 89298 w 178594"/>
                <a:gd name="connsiteY2" fmla="*/ 158355 h 178594"/>
                <a:gd name="connsiteX3" fmla="*/ 158355 w 178594"/>
                <a:gd name="connsiteY3" fmla="*/ 89298 h 178594"/>
                <a:gd name="connsiteX4" fmla="*/ 89298 w 178594"/>
                <a:gd name="connsiteY4" fmla="*/ 20241 h 178594"/>
                <a:gd name="connsiteX5" fmla="*/ 89297 w 178594"/>
                <a:gd name="connsiteY5" fmla="*/ 0 h 178594"/>
                <a:gd name="connsiteX6" fmla="*/ 178594 w 178594"/>
                <a:gd name="connsiteY6" fmla="*/ 89297 h 178594"/>
                <a:gd name="connsiteX7" fmla="*/ 89297 w 178594"/>
                <a:gd name="connsiteY7" fmla="*/ 178594 h 178594"/>
                <a:gd name="connsiteX8" fmla="*/ 0 w 178594"/>
                <a:gd name="connsiteY8" fmla="*/ 89297 h 178594"/>
                <a:gd name="connsiteX9" fmla="*/ 89297 w 178594"/>
                <a:gd name="connsiteY9" fmla="*/ 0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594" h="178594">
                  <a:moveTo>
                    <a:pt x="89298" y="20241"/>
                  </a:moveTo>
                  <a:cubicBezTo>
                    <a:pt x="51159" y="20241"/>
                    <a:pt x="20241" y="51159"/>
                    <a:pt x="20241" y="89298"/>
                  </a:cubicBezTo>
                  <a:cubicBezTo>
                    <a:pt x="20241" y="127437"/>
                    <a:pt x="51159" y="158355"/>
                    <a:pt x="89298" y="158355"/>
                  </a:cubicBezTo>
                  <a:cubicBezTo>
                    <a:pt x="127437" y="158355"/>
                    <a:pt x="158355" y="127437"/>
                    <a:pt x="158355" y="89298"/>
                  </a:cubicBezTo>
                  <a:cubicBezTo>
                    <a:pt x="158355" y="51159"/>
                    <a:pt x="127437" y="20241"/>
                    <a:pt x="89298" y="20241"/>
                  </a:cubicBezTo>
                  <a:close/>
                  <a:moveTo>
                    <a:pt x="89297" y="0"/>
                  </a:moveTo>
                  <a:cubicBezTo>
                    <a:pt x="138614" y="0"/>
                    <a:pt x="178594" y="39980"/>
                    <a:pt x="178594" y="89297"/>
                  </a:cubicBezTo>
                  <a:cubicBezTo>
                    <a:pt x="178594" y="138614"/>
                    <a:pt x="138614" y="178594"/>
                    <a:pt x="89297" y="178594"/>
                  </a:cubicBezTo>
                  <a:cubicBezTo>
                    <a:pt x="39980" y="178594"/>
                    <a:pt x="0" y="138614"/>
                    <a:pt x="0" y="89297"/>
                  </a:cubicBezTo>
                  <a:cubicBezTo>
                    <a:pt x="0" y="39980"/>
                    <a:pt x="39980" y="0"/>
                    <a:pt x="89297" y="0"/>
                  </a:cubicBezTo>
                  <a:close/>
                </a:path>
              </a:pathLst>
            </a:custGeom>
            <a:solidFill>
              <a:srgbClr val="EABC8E"/>
            </a:solidFill>
          </p:spPr>
          <p:txBody>
            <a:bodyPr rot="0" spcFirstLastPara="0" vertOverflow="overflow" horzOverflow="overflow" vert="horz" wrap="square" lIns="91440" tIns="45720" rIns="91440" bIns="45720" numCol="1" spcCol="0" rtlCol="0" fromWordArt="0" anchor="ctr" anchorCtr="0" forceAA="0" compatLnSpc="1">
              <a:normAutofit fontScale="60000" lnSpcReduction="20000"/>
            </a:bodyPr>
            <a:p>
              <a:pPr algn="just">
                <a:lnSpc>
                  <a:spcPct val="130000"/>
                </a:lnSpc>
              </a:pPr>
              <a:endParaRPr lang="zh-CN" altLang="en-US" dirty="0" err="1">
                <a:solidFill>
                  <a:srgbClr val="FFFFFF"/>
                </a:solidFill>
              </a:endParaRPr>
            </a:p>
          </p:txBody>
        </p:sp>
      </p:grpSp>
      <p:sp>
        <p:nvSpPr>
          <p:cNvPr id="34" name="矩形 33"/>
          <p:cNvSpPr/>
          <p:nvPr>
            <p:custDataLst>
              <p:tags r:id="rId14"/>
            </p:custDataLst>
          </p:nvPr>
        </p:nvSpPr>
        <p:spPr>
          <a:xfrm>
            <a:off x="2093857" y="5416937"/>
            <a:ext cx="4581898" cy="620261"/>
          </a:xfrm>
          <a:prstGeom prst="rect">
            <a:avLst/>
          </a:prstGeom>
        </p:spPr>
        <p:txBody>
          <a:bodyPr wrap="square" anchor="ctr" anchorCtr="0">
            <a:normAutofit/>
          </a:bodyPr>
          <a:p>
            <a:pPr marL="0" lvl="0" indent="0" algn="just">
              <a:lnSpc>
                <a:spcPct val="100000"/>
              </a:lnSpc>
              <a:spcBef>
                <a:spcPts val="0"/>
              </a:spcBef>
              <a:spcAft>
                <a:spcPts val="0"/>
              </a:spcAft>
              <a:buSzPct val="100000"/>
            </a:pPr>
            <a:r>
              <a:rPr lang="zh-CN" altLang="en-US" kern="0"/>
              <a:t>使用subcribe()订阅</a:t>
            </a:r>
            <a:endParaRPr lang="zh-CN" altLang="en-US" kern="0"/>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观察者模式</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pic>
        <p:nvPicPr>
          <p:cNvPr id="4" name="图片 3"/>
          <p:cNvPicPr>
            <a:picLocks noChangeAspect="1"/>
          </p:cNvPicPr>
          <p:nvPr/>
        </p:nvPicPr>
        <p:blipFill>
          <a:blip r:embed="rId3"/>
          <a:stretch>
            <a:fillRect/>
          </a:stretch>
        </p:blipFill>
        <p:spPr>
          <a:xfrm>
            <a:off x="6090920" y="1522095"/>
            <a:ext cx="4810125" cy="4029075"/>
          </a:xfrm>
          <a:prstGeom prst="rect">
            <a:avLst/>
          </a:prstGeom>
        </p:spPr>
      </p:pic>
      <p:grpSp>
        <p:nvGrpSpPr>
          <p:cNvPr id="21" name="组合 20"/>
          <p:cNvGrpSpPr/>
          <p:nvPr>
            <p:custDataLst>
              <p:tags r:id="rId4"/>
            </p:custDataLst>
          </p:nvPr>
        </p:nvGrpSpPr>
        <p:grpSpPr>
          <a:xfrm rot="0">
            <a:off x="1074420" y="1818640"/>
            <a:ext cx="3378835" cy="710565"/>
            <a:chOff x="3751262" y="1204685"/>
            <a:chExt cx="3426052" cy="720157"/>
          </a:xfrm>
        </p:grpSpPr>
        <p:sp>
          <p:nvSpPr>
            <p:cNvPr id="9" name="任意多边形 8"/>
            <p:cNvSpPr/>
            <p:nvPr>
              <p:custDataLst>
                <p:tags r:id="rId5"/>
              </p:custDataLst>
            </p:nvPr>
          </p:nvSpPr>
          <p:spPr>
            <a:xfrm>
              <a:off x="3751262" y="1719102"/>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2500" lnSpcReduction="20000"/>
            </a:bodyPr>
            <a:p>
              <a:pPr algn="ctr"/>
              <a:endParaRPr lang="zh-CN" altLang="en-US">
                <a:solidFill>
                  <a:schemeClr val="bg1"/>
                </a:solidFill>
                <a:sym typeface="Arial" panose="020B0604020202020204" pitchFamily="34" charset="0"/>
              </a:endParaRPr>
            </a:p>
          </p:txBody>
        </p:sp>
        <p:sp>
          <p:nvSpPr>
            <p:cNvPr id="8" name="任意多边形 7"/>
            <p:cNvSpPr/>
            <p:nvPr>
              <p:custDataLst>
                <p:tags r:id="rId6"/>
              </p:custDataLst>
            </p:nvPr>
          </p:nvSpPr>
          <p:spPr>
            <a:xfrm>
              <a:off x="3751943" y="1204685"/>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a:bodyPr>
            <a:p>
              <a:pPr algn="ctr"/>
              <a:r>
                <a:rPr lang="zh-CN" altLang="en-US">
                  <a:solidFill>
                    <a:schemeClr val="bg1"/>
                  </a:solidFill>
                </a:rPr>
                <a:t>抽象主题：定义添加和删除观察者的功能，也就是注册和解除注册的功能</a:t>
              </a:r>
              <a:endParaRPr lang="zh-CN" altLang="en-US" dirty="0">
                <a:solidFill>
                  <a:schemeClr val="bg1"/>
                </a:solidFill>
                <a:sym typeface="Arial" panose="020B0604020202020204" pitchFamily="34" charset="0"/>
              </a:endParaRPr>
            </a:p>
          </p:txBody>
        </p:sp>
      </p:grpSp>
      <p:grpSp>
        <p:nvGrpSpPr>
          <p:cNvPr id="22" name="组合 21"/>
          <p:cNvGrpSpPr/>
          <p:nvPr>
            <p:custDataLst>
              <p:tags r:id="rId7"/>
            </p:custDataLst>
          </p:nvPr>
        </p:nvGrpSpPr>
        <p:grpSpPr>
          <a:xfrm rot="0">
            <a:off x="1074420" y="2724785"/>
            <a:ext cx="3378835" cy="710565"/>
            <a:chOff x="3751262" y="1994873"/>
            <a:chExt cx="3426052" cy="720157"/>
          </a:xfrm>
        </p:grpSpPr>
        <p:sp>
          <p:nvSpPr>
            <p:cNvPr id="10" name="任意多边形 9"/>
            <p:cNvSpPr/>
            <p:nvPr>
              <p:custDataLst>
                <p:tags r:id="rId8"/>
              </p:custDataLst>
            </p:nvPr>
          </p:nvSpPr>
          <p:spPr>
            <a:xfrm>
              <a:off x="3751262" y="2509290"/>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2500" lnSpcReduction="20000"/>
            </a:bodyPr>
            <a:p>
              <a:pPr algn="ctr"/>
              <a:endParaRPr lang="zh-CN" altLang="en-US">
                <a:solidFill>
                  <a:schemeClr val="bg1"/>
                </a:solidFill>
                <a:sym typeface="Arial" panose="020B0604020202020204" pitchFamily="34" charset="0"/>
              </a:endParaRPr>
            </a:p>
          </p:txBody>
        </p:sp>
        <p:sp>
          <p:nvSpPr>
            <p:cNvPr id="11" name="任意多边形 10"/>
            <p:cNvSpPr/>
            <p:nvPr>
              <p:custDataLst>
                <p:tags r:id="rId9"/>
              </p:custDataLst>
            </p:nvPr>
          </p:nvSpPr>
          <p:spPr>
            <a:xfrm>
              <a:off x="3751943" y="1994873"/>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lnSpcReduction="10000"/>
            </a:bodyPr>
            <a:p>
              <a:pPr algn="ctr"/>
              <a:r>
                <a:rPr lang="zh-CN" altLang="en-US">
                  <a:solidFill>
                    <a:schemeClr val="bg1"/>
                  </a:solidFill>
                </a:rPr>
                <a:t>抽象观察者：定义观察者收到主题通知后要做什么事情</a:t>
              </a:r>
              <a:endParaRPr lang="zh-CN" altLang="en-US" dirty="0">
                <a:solidFill>
                  <a:schemeClr val="bg1"/>
                </a:solidFill>
                <a:sym typeface="Arial" panose="020B0604020202020204" pitchFamily="34" charset="0"/>
              </a:endParaRPr>
            </a:p>
          </p:txBody>
        </p:sp>
      </p:grpSp>
      <p:grpSp>
        <p:nvGrpSpPr>
          <p:cNvPr id="23" name="组合 22"/>
          <p:cNvGrpSpPr/>
          <p:nvPr>
            <p:custDataLst>
              <p:tags r:id="rId10"/>
            </p:custDataLst>
          </p:nvPr>
        </p:nvGrpSpPr>
        <p:grpSpPr>
          <a:xfrm rot="0">
            <a:off x="1074420" y="3630930"/>
            <a:ext cx="3378835" cy="710565"/>
            <a:chOff x="3751262" y="2785061"/>
            <a:chExt cx="3426052" cy="720157"/>
          </a:xfrm>
        </p:grpSpPr>
        <p:sp>
          <p:nvSpPr>
            <p:cNvPr id="12" name="任意多边形 11"/>
            <p:cNvSpPr/>
            <p:nvPr>
              <p:custDataLst>
                <p:tags r:id="rId11"/>
              </p:custDataLst>
            </p:nvPr>
          </p:nvSpPr>
          <p:spPr>
            <a:xfrm>
              <a:off x="3751262" y="3299478"/>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2500" lnSpcReduction="20000"/>
            </a:bodyPr>
            <a:p>
              <a:pPr algn="ctr"/>
              <a:endParaRPr lang="zh-CN" altLang="en-US">
                <a:solidFill>
                  <a:schemeClr val="bg1"/>
                </a:solidFill>
                <a:sym typeface="Arial" panose="020B0604020202020204" pitchFamily="34" charset="0"/>
              </a:endParaRPr>
            </a:p>
          </p:txBody>
        </p:sp>
        <p:sp>
          <p:nvSpPr>
            <p:cNvPr id="6" name="任意多边形 5"/>
            <p:cNvSpPr/>
            <p:nvPr>
              <p:custDataLst>
                <p:tags r:id="rId12"/>
              </p:custDataLst>
            </p:nvPr>
          </p:nvSpPr>
          <p:spPr>
            <a:xfrm>
              <a:off x="3751943" y="2785061"/>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r>
                <a:rPr lang="zh-CN" altLang="en-US">
                  <a:solidFill>
                    <a:schemeClr val="bg1"/>
                  </a:solidFill>
                </a:rPr>
                <a:t>具体主题：抽象主题的实现</a:t>
              </a:r>
              <a:endParaRPr lang="zh-CN" altLang="en-US" dirty="0">
                <a:solidFill>
                  <a:schemeClr val="bg1"/>
                </a:solidFill>
                <a:sym typeface="Arial" panose="020B0604020202020204" pitchFamily="34" charset="0"/>
              </a:endParaRPr>
            </a:p>
          </p:txBody>
        </p:sp>
      </p:grpSp>
      <p:grpSp>
        <p:nvGrpSpPr>
          <p:cNvPr id="24" name="组合 23"/>
          <p:cNvGrpSpPr/>
          <p:nvPr>
            <p:custDataLst>
              <p:tags r:id="rId13"/>
            </p:custDataLst>
          </p:nvPr>
        </p:nvGrpSpPr>
        <p:grpSpPr>
          <a:xfrm rot="0">
            <a:off x="1074420" y="4537075"/>
            <a:ext cx="3378835" cy="710565"/>
            <a:chOff x="3751262" y="3575249"/>
            <a:chExt cx="3426052" cy="720157"/>
          </a:xfrm>
        </p:grpSpPr>
        <p:sp>
          <p:nvSpPr>
            <p:cNvPr id="14" name="任意多边形 13"/>
            <p:cNvSpPr/>
            <p:nvPr>
              <p:custDataLst>
                <p:tags r:id="rId14"/>
              </p:custDataLst>
            </p:nvPr>
          </p:nvSpPr>
          <p:spPr>
            <a:xfrm>
              <a:off x="3751262" y="4089666"/>
              <a:ext cx="281940" cy="205740"/>
            </a:xfrm>
            <a:custGeom>
              <a:avLst/>
              <a:gdLst>
                <a:gd name="connsiteX0" fmla="*/ 0 w 281940"/>
                <a:gd name="connsiteY0" fmla="*/ 38100 h 205740"/>
                <a:gd name="connsiteX1" fmla="*/ 281940 w 281940"/>
                <a:gd name="connsiteY1" fmla="*/ 205740 h 205740"/>
                <a:gd name="connsiteX2" fmla="*/ 281940 w 281940"/>
                <a:gd name="connsiteY2" fmla="*/ 0 h 205740"/>
                <a:gd name="connsiteX3" fmla="*/ 0 w 281940"/>
                <a:gd name="connsiteY3" fmla="*/ 38100 h 205740"/>
              </a:gdLst>
              <a:ahLst/>
              <a:cxnLst>
                <a:cxn ang="0">
                  <a:pos x="connsiteX0" y="connsiteY0"/>
                </a:cxn>
                <a:cxn ang="0">
                  <a:pos x="connsiteX1" y="connsiteY1"/>
                </a:cxn>
                <a:cxn ang="0">
                  <a:pos x="connsiteX2" y="connsiteY2"/>
                </a:cxn>
                <a:cxn ang="0">
                  <a:pos x="connsiteX3" y="connsiteY3"/>
                </a:cxn>
              </a:cxnLst>
              <a:rect l="l" t="t" r="r" b="b"/>
              <a:pathLst>
                <a:path w="281940" h="205740">
                  <a:moveTo>
                    <a:pt x="0" y="38100"/>
                  </a:moveTo>
                  <a:lnTo>
                    <a:pt x="281940" y="205740"/>
                  </a:lnTo>
                  <a:lnTo>
                    <a:pt x="281940" y="0"/>
                  </a:lnTo>
                  <a:lnTo>
                    <a:pt x="0" y="3810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2500" lnSpcReduction="20000"/>
            </a:bodyPr>
            <a:p>
              <a:pPr algn="ctr"/>
              <a:endParaRPr lang="zh-CN" altLang="en-US">
                <a:solidFill>
                  <a:schemeClr val="bg1"/>
                </a:solidFill>
                <a:sym typeface="Arial" panose="020B0604020202020204" pitchFamily="34" charset="0"/>
              </a:endParaRPr>
            </a:p>
          </p:txBody>
        </p:sp>
        <p:sp>
          <p:nvSpPr>
            <p:cNvPr id="15" name="任意多边形 14"/>
            <p:cNvSpPr/>
            <p:nvPr>
              <p:custDataLst>
                <p:tags r:id="rId15"/>
              </p:custDataLst>
            </p:nvPr>
          </p:nvSpPr>
          <p:spPr>
            <a:xfrm>
              <a:off x="3751943" y="3575249"/>
              <a:ext cx="3425371" cy="551543"/>
            </a:xfrm>
            <a:custGeom>
              <a:avLst/>
              <a:gdLst>
                <a:gd name="connsiteX0" fmla="*/ 0 w 3222171"/>
                <a:gd name="connsiteY0" fmla="*/ 0 h 551543"/>
                <a:gd name="connsiteX1" fmla="*/ 3222171 w 3222171"/>
                <a:gd name="connsiteY1" fmla="*/ 0 h 551543"/>
                <a:gd name="connsiteX2" fmla="*/ 2946400 w 3222171"/>
                <a:gd name="connsiteY2" fmla="*/ 275772 h 551543"/>
                <a:gd name="connsiteX3" fmla="*/ 3222171 w 3222171"/>
                <a:gd name="connsiteY3" fmla="*/ 551543 h 551543"/>
                <a:gd name="connsiteX4" fmla="*/ 0 w 3222171"/>
                <a:gd name="connsiteY4" fmla="*/ 551543 h 55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171" h="551543">
                  <a:moveTo>
                    <a:pt x="0" y="0"/>
                  </a:moveTo>
                  <a:lnTo>
                    <a:pt x="3222171" y="0"/>
                  </a:lnTo>
                  <a:lnTo>
                    <a:pt x="2946400" y="275772"/>
                  </a:lnTo>
                  <a:lnTo>
                    <a:pt x="3222171" y="551543"/>
                  </a:lnTo>
                  <a:lnTo>
                    <a:pt x="0" y="55154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p>
              <a:pPr algn="ctr"/>
              <a:r>
                <a:rPr lang="zh-CN" altLang="en-US">
                  <a:solidFill>
                    <a:schemeClr val="bg1"/>
                  </a:solidFill>
                </a:rPr>
                <a:t>具体观察者：抽象观察者的实现</a:t>
              </a:r>
              <a:endParaRPr lang="zh-CN" altLang="en-US" dirty="0">
                <a:solidFill>
                  <a:schemeClr val="bg1"/>
                </a:solidFill>
                <a:sym typeface="Arial" panose="020B0604020202020204" pitchFamily="34" charset="0"/>
              </a:endParaRPr>
            </a:p>
          </p:txBody>
        </p:sp>
      </p:gr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RxJava</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的骨架</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观察者模式</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pSp>
        <p:nvGrpSpPr>
          <p:cNvPr id="253" name="组合 252"/>
          <p:cNvGrpSpPr/>
          <p:nvPr>
            <p:custDataLst>
              <p:tags r:id="rId3"/>
            </p:custDataLst>
          </p:nvPr>
        </p:nvGrpSpPr>
        <p:grpSpPr>
          <a:xfrm rot="0">
            <a:off x="2032000" y="1122680"/>
            <a:ext cx="6243393" cy="853619"/>
            <a:chOff x="1663313" y="2080360"/>
            <a:chExt cx="5413763" cy="740229"/>
          </a:xfrm>
        </p:grpSpPr>
        <p:sp>
          <p:nvSpPr>
            <p:cNvPr id="34" name="饼形 247"/>
            <p:cNvSpPr/>
            <p:nvPr>
              <p:custDataLst>
                <p:tags r:id="rId4"/>
              </p:custDataLst>
            </p:nvPr>
          </p:nvSpPr>
          <p:spPr>
            <a:xfrm>
              <a:off x="1663313" y="2153614"/>
              <a:ext cx="593722" cy="593722"/>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endParaRPr>
            </a:p>
          </p:txBody>
        </p:sp>
        <p:sp>
          <p:nvSpPr>
            <p:cNvPr id="78" name="矩形 77"/>
            <p:cNvSpPr/>
            <p:nvPr>
              <p:custDataLst>
                <p:tags r:id="rId5"/>
              </p:custDataLst>
            </p:nvPr>
          </p:nvSpPr>
          <p:spPr>
            <a:xfrm rot="20940960">
              <a:off x="1945191" y="2245516"/>
              <a:ext cx="292503" cy="231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p>
              <a:pPr algn="ctr"/>
              <a:r>
                <a:rPr lang="da-DK" altLang="zh-CN" sz="2000">
                  <a:solidFill>
                    <a:schemeClr val="accent1"/>
                  </a:solidFill>
                </a:rPr>
                <a:t>A</a:t>
              </a:r>
              <a:endParaRPr lang="zh-CN" altLang="en-US">
                <a:solidFill>
                  <a:schemeClr val="accent1"/>
                </a:solidFill>
              </a:endParaRPr>
            </a:p>
          </p:txBody>
        </p:sp>
        <p:sp>
          <p:nvSpPr>
            <p:cNvPr id="86" name="矩形 85"/>
            <p:cNvSpPr/>
            <p:nvPr>
              <p:custDataLst>
                <p:tags r:id="rId6"/>
              </p:custDataLst>
            </p:nvPr>
          </p:nvSpPr>
          <p:spPr>
            <a:xfrm>
              <a:off x="2440627" y="2080360"/>
              <a:ext cx="4636449" cy="740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r>
                <a:rPr lang="zh-CN" altLang="en-US">
                  <a:solidFill>
                    <a:schemeClr val="accent1"/>
                  </a:solidFill>
                </a:rPr>
                <a:t>RxJava 中上面提到的四个重要角色是如何定义的？</a:t>
              </a:r>
              <a:endParaRPr lang="da-DK" altLang="zh-CN" dirty="0">
                <a:solidFill>
                  <a:schemeClr val="accent1"/>
                </a:solidFill>
              </a:endParaRPr>
            </a:p>
          </p:txBody>
        </p:sp>
      </p:grpSp>
      <p:grpSp>
        <p:nvGrpSpPr>
          <p:cNvPr id="104" name="组合 103"/>
          <p:cNvGrpSpPr/>
          <p:nvPr>
            <p:custDataLst>
              <p:tags r:id="rId7"/>
            </p:custDataLst>
          </p:nvPr>
        </p:nvGrpSpPr>
        <p:grpSpPr>
          <a:xfrm rot="0">
            <a:off x="2716457" y="2080399"/>
            <a:ext cx="6243393" cy="853619"/>
            <a:chOff x="1663313" y="2080360"/>
            <a:chExt cx="5413763" cy="740229"/>
          </a:xfrm>
        </p:grpSpPr>
        <p:sp>
          <p:nvSpPr>
            <p:cNvPr id="105" name="饼形 247"/>
            <p:cNvSpPr/>
            <p:nvPr>
              <p:custDataLst>
                <p:tags r:id="rId8"/>
              </p:custDataLst>
            </p:nvPr>
          </p:nvSpPr>
          <p:spPr>
            <a:xfrm>
              <a:off x="1663313" y="2153614"/>
              <a:ext cx="593722" cy="593722"/>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endParaRPr>
            </a:p>
          </p:txBody>
        </p:sp>
        <p:sp>
          <p:nvSpPr>
            <p:cNvPr id="106" name="矩形 105"/>
            <p:cNvSpPr/>
            <p:nvPr>
              <p:custDataLst>
                <p:tags r:id="rId9"/>
              </p:custDataLst>
            </p:nvPr>
          </p:nvSpPr>
          <p:spPr>
            <a:xfrm rot="20940960">
              <a:off x="1945191" y="2245516"/>
              <a:ext cx="292503" cy="231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p>
              <a:pPr algn="ctr"/>
              <a:r>
                <a:rPr lang="da-DK" altLang="zh-CN" sz="2000">
                  <a:solidFill>
                    <a:schemeClr val="accent1"/>
                  </a:solidFill>
                </a:rPr>
                <a:t>B</a:t>
              </a:r>
              <a:endParaRPr lang="zh-CN" altLang="en-US">
                <a:solidFill>
                  <a:schemeClr val="accent1"/>
                </a:solidFill>
              </a:endParaRPr>
            </a:p>
          </p:txBody>
        </p:sp>
        <p:sp>
          <p:nvSpPr>
            <p:cNvPr id="107" name="矩形 106"/>
            <p:cNvSpPr/>
            <p:nvPr>
              <p:custDataLst>
                <p:tags r:id="rId10"/>
              </p:custDataLst>
            </p:nvPr>
          </p:nvSpPr>
          <p:spPr>
            <a:xfrm>
              <a:off x="2440627" y="2080360"/>
              <a:ext cx="4636449" cy="740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r>
                <a:rPr lang="zh-CN" altLang="en-US">
                  <a:solidFill>
                    <a:schemeClr val="accent1"/>
                  </a:solidFill>
                </a:rPr>
                <a:t>RxJava 中具体的主题，具体的观察者是如何实例化的？</a:t>
              </a:r>
              <a:endParaRPr lang="da-DK" altLang="zh-CN" dirty="0">
                <a:solidFill>
                  <a:schemeClr val="accent1"/>
                </a:solidFill>
              </a:endParaRPr>
            </a:p>
          </p:txBody>
        </p:sp>
      </p:grpSp>
      <p:grpSp>
        <p:nvGrpSpPr>
          <p:cNvPr id="108" name="组合 107"/>
          <p:cNvGrpSpPr/>
          <p:nvPr>
            <p:custDataLst>
              <p:tags r:id="rId11"/>
            </p:custDataLst>
          </p:nvPr>
        </p:nvGrpSpPr>
        <p:grpSpPr>
          <a:xfrm rot="0">
            <a:off x="2032000" y="3038119"/>
            <a:ext cx="6243393" cy="853619"/>
            <a:chOff x="1663313" y="2080360"/>
            <a:chExt cx="5413763" cy="740229"/>
          </a:xfrm>
        </p:grpSpPr>
        <p:sp>
          <p:nvSpPr>
            <p:cNvPr id="109" name="饼形 247"/>
            <p:cNvSpPr/>
            <p:nvPr>
              <p:custDataLst>
                <p:tags r:id="rId12"/>
              </p:custDataLst>
            </p:nvPr>
          </p:nvSpPr>
          <p:spPr>
            <a:xfrm>
              <a:off x="1663313" y="2153614"/>
              <a:ext cx="593722" cy="593722"/>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endParaRPr>
            </a:p>
          </p:txBody>
        </p:sp>
        <p:sp>
          <p:nvSpPr>
            <p:cNvPr id="110" name="矩形 109"/>
            <p:cNvSpPr/>
            <p:nvPr>
              <p:custDataLst>
                <p:tags r:id="rId13"/>
              </p:custDataLst>
            </p:nvPr>
          </p:nvSpPr>
          <p:spPr>
            <a:xfrm rot="20940960">
              <a:off x="1945191" y="2245516"/>
              <a:ext cx="292503" cy="231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p>
              <a:pPr algn="ctr"/>
              <a:r>
                <a:rPr lang="da-DK" altLang="zh-CN" sz="2000">
                  <a:solidFill>
                    <a:schemeClr val="accent1"/>
                  </a:solidFill>
                </a:rPr>
                <a:t>C</a:t>
              </a:r>
              <a:endParaRPr lang="zh-CN" altLang="en-US">
                <a:solidFill>
                  <a:schemeClr val="accent1"/>
                </a:solidFill>
              </a:endParaRPr>
            </a:p>
          </p:txBody>
        </p:sp>
        <p:sp>
          <p:nvSpPr>
            <p:cNvPr id="111" name="矩形 110"/>
            <p:cNvSpPr/>
            <p:nvPr>
              <p:custDataLst>
                <p:tags r:id="rId14"/>
              </p:custDataLst>
            </p:nvPr>
          </p:nvSpPr>
          <p:spPr>
            <a:xfrm>
              <a:off x="2440627" y="2080360"/>
              <a:ext cx="4636449" cy="740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r>
                <a:rPr lang="zh-CN" altLang="en-US">
                  <a:solidFill>
                    <a:schemeClr val="accent1"/>
                  </a:solidFill>
                </a:rPr>
                <a:t>RxJava 中观察者和主题是如何实现订阅的？</a:t>
              </a:r>
              <a:endParaRPr lang="da-DK" altLang="zh-CN" dirty="0">
                <a:solidFill>
                  <a:schemeClr val="accent1"/>
                </a:solidFill>
              </a:endParaRPr>
            </a:p>
          </p:txBody>
        </p:sp>
      </p:grpSp>
      <p:grpSp>
        <p:nvGrpSpPr>
          <p:cNvPr id="112" name="组合 111"/>
          <p:cNvGrpSpPr/>
          <p:nvPr>
            <p:custDataLst>
              <p:tags r:id="rId15"/>
            </p:custDataLst>
          </p:nvPr>
        </p:nvGrpSpPr>
        <p:grpSpPr>
          <a:xfrm rot="0">
            <a:off x="2716457" y="3995838"/>
            <a:ext cx="6243393" cy="853619"/>
            <a:chOff x="1663313" y="2080360"/>
            <a:chExt cx="5413763" cy="740229"/>
          </a:xfrm>
        </p:grpSpPr>
        <p:sp>
          <p:nvSpPr>
            <p:cNvPr id="113" name="饼形 247"/>
            <p:cNvSpPr/>
            <p:nvPr>
              <p:custDataLst>
                <p:tags r:id="rId16"/>
              </p:custDataLst>
            </p:nvPr>
          </p:nvSpPr>
          <p:spPr>
            <a:xfrm>
              <a:off x="1663313" y="2153614"/>
              <a:ext cx="593722" cy="593722"/>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endParaRPr>
            </a:p>
          </p:txBody>
        </p:sp>
        <p:sp>
          <p:nvSpPr>
            <p:cNvPr id="114" name="矩形 113"/>
            <p:cNvSpPr/>
            <p:nvPr>
              <p:custDataLst>
                <p:tags r:id="rId17"/>
              </p:custDataLst>
            </p:nvPr>
          </p:nvSpPr>
          <p:spPr>
            <a:xfrm rot="20940960">
              <a:off x="1945191" y="2245516"/>
              <a:ext cx="292503" cy="231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p>
              <a:pPr algn="ctr"/>
              <a:r>
                <a:rPr lang="da-DK" altLang="zh-CN" sz="2000">
                  <a:solidFill>
                    <a:schemeClr val="accent1"/>
                  </a:solidFill>
                </a:rPr>
                <a:t>D</a:t>
              </a:r>
              <a:endParaRPr lang="zh-CN" altLang="en-US">
                <a:solidFill>
                  <a:schemeClr val="accent1"/>
                </a:solidFill>
              </a:endParaRPr>
            </a:p>
          </p:txBody>
        </p:sp>
        <p:sp>
          <p:nvSpPr>
            <p:cNvPr id="115" name="矩形 114"/>
            <p:cNvSpPr/>
            <p:nvPr>
              <p:custDataLst>
                <p:tags r:id="rId18"/>
              </p:custDataLst>
            </p:nvPr>
          </p:nvSpPr>
          <p:spPr>
            <a:xfrm>
              <a:off x="2440627" y="2080360"/>
              <a:ext cx="4636449" cy="740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r>
                <a:rPr lang="zh-CN" altLang="en-US">
                  <a:solidFill>
                    <a:schemeClr val="accent1"/>
                  </a:solidFill>
                </a:rPr>
                <a:t>RxJava 中上游是怎么发送事件的，下游又是怎样接收到的?</a:t>
              </a:r>
              <a:endParaRPr lang="da-DK" altLang="zh-CN" dirty="0">
                <a:solidFill>
                  <a:schemeClr val="accent1"/>
                </a:solidFill>
              </a:endParaRPr>
            </a:p>
          </p:txBody>
        </p:sp>
      </p:grpSp>
      <p:grpSp>
        <p:nvGrpSpPr>
          <p:cNvPr id="35" name="组合 34"/>
          <p:cNvGrpSpPr/>
          <p:nvPr>
            <p:custDataLst>
              <p:tags r:id="rId19"/>
            </p:custDataLst>
          </p:nvPr>
        </p:nvGrpSpPr>
        <p:grpSpPr>
          <a:xfrm rot="0">
            <a:off x="2032000" y="4953557"/>
            <a:ext cx="6243393" cy="853619"/>
            <a:chOff x="1663313" y="2080360"/>
            <a:chExt cx="5413763" cy="740229"/>
          </a:xfrm>
        </p:grpSpPr>
        <p:sp>
          <p:nvSpPr>
            <p:cNvPr id="36" name="饼形 247"/>
            <p:cNvSpPr/>
            <p:nvPr>
              <p:custDataLst>
                <p:tags r:id="rId20"/>
              </p:custDataLst>
            </p:nvPr>
          </p:nvSpPr>
          <p:spPr>
            <a:xfrm>
              <a:off x="1663313" y="2153614"/>
              <a:ext cx="593722" cy="593722"/>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tx1"/>
                </a:solidFill>
              </a:endParaRPr>
            </a:p>
          </p:txBody>
        </p:sp>
        <p:sp>
          <p:nvSpPr>
            <p:cNvPr id="37" name="矩形 36"/>
            <p:cNvSpPr/>
            <p:nvPr>
              <p:custDataLst>
                <p:tags r:id="rId21"/>
              </p:custDataLst>
            </p:nvPr>
          </p:nvSpPr>
          <p:spPr>
            <a:xfrm rot="20940960">
              <a:off x="1945191" y="2245516"/>
              <a:ext cx="292503" cy="231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p>
              <a:pPr algn="ctr"/>
              <a:r>
                <a:rPr lang="da-DK" altLang="zh-CN" sz="2000">
                  <a:solidFill>
                    <a:schemeClr val="accent1"/>
                  </a:solidFill>
                </a:rPr>
                <a:t>E</a:t>
              </a:r>
              <a:endParaRPr lang="zh-CN" altLang="en-US">
                <a:solidFill>
                  <a:schemeClr val="accent1"/>
                </a:solidFill>
              </a:endParaRPr>
            </a:p>
          </p:txBody>
        </p:sp>
        <p:sp>
          <p:nvSpPr>
            <p:cNvPr id="38" name="矩形 37"/>
            <p:cNvSpPr/>
            <p:nvPr>
              <p:custDataLst>
                <p:tags r:id="rId22"/>
              </p:custDataLst>
            </p:nvPr>
          </p:nvSpPr>
          <p:spPr>
            <a:xfrm>
              <a:off x="2440627" y="2080360"/>
              <a:ext cx="4636449" cy="740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p>
              <a:r>
                <a:rPr lang="zh-CN" altLang="en-US">
                  <a:solidFill>
                    <a:schemeClr val="accent1"/>
                  </a:solidFill>
                </a:rPr>
                <a:t>RxJava 中对常规的观察者模式做了怎样调整，带来了什么好处？</a:t>
              </a:r>
              <a:endParaRPr lang="da-DK" altLang="zh-CN" dirty="0">
                <a:solidFill>
                  <a:schemeClr val="accent1"/>
                </a:solidFill>
              </a:endParaRPr>
            </a:p>
          </p:txBody>
        </p:sp>
      </p:grpSp>
    </p:spTree>
    <p:custDataLst>
      <p:tags r:id="rId2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 </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五种观察者模式</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3" name="表格 2"/>
          <p:cNvGraphicFramePr/>
          <p:nvPr/>
        </p:nvGraphicFramePr>
        <p:xfrm>
          <a:off x="750570" y="1786890"/>
          <a:ext cx="10253980" cy="2804160"/>
        </p:xfrm>
        <a:graphic>
          <a:graphicData uri="http://schemas.openxmlformats.org/drawingml/2006/table">
            <a:tbl>
              <a:tblPr firstRow="1" bandRow="1">
                <a:tableStyleId>{5C22544A-7EE6-4342-B048-85BDC9FD1C3A}</a:tableStyleId>
              </a:tblPr>
              <a:tblGrid>
                <a:gridCol w="1923415"/>
                <a:gridCol w="8330565"/>
              </a:tblGrid>
              <a:tr h="381000">
                <a:tc>
                  <a:txBody>
                    <a:bodyPr/>
                    <a:p>
                      <a:pPr algn="ctr">
                        <a:buNone/>
                      </a:pPr>
                      <a:r>
                        <a:rPr lang="zh-CN" altLang="en-US"/>
                        <a:t>类型</a:t>
                      </a:r>
                      <a:endParaRPr lang="zh-CN" altLang="en-US"/>
                    </a:p>
                  </a:txBody>
                  <a:tcPr/>
                </a:tc>
                <a:tc>
                  <a:txBody>
                    <a:bodyPr/>
                    <a:p>
                      <a:pPr algn="ctr">
                        <a:buNone/>
                      </a:pPr>
                      <a:r>
                        <a:rPr lang="zh-CN" altLang="en-US"/>
                        <a:t>描述</a:t>
                      </a:r>
                      <a:endParaRPr lang="zh-CN" altLang="en-US"/>
                    </a:p>
                  </a:txBody>
                  <a:tcPr/>
                </a:tc>
              </a:tr>
              <a:tr h="381000">
                <a:tc>
                  <a:txBody>
                    <a:bodyPr/>
                    <a:p>
                      <a:pPr>
                        <a:buNone/>
                      </a:pPr>
                      <a:r>
                        <a:rPr lang="zh-CN" altLang="en-US"/>
                        <a:t>Observable&lt;T&gt;</a:t>
                      </a:r>
                      <a:endParaRPr lang="zh-CN" altLang="en-US"/>
                    </a:p>
                  </a:txBody>
                  <a:tcPr/>
                </a:tc>
                <a:tc>
                  <a:txBody>
                    <a:bodyPr/>
                    <a:p>
                      <a:pPr>
                        <a:buNone/>
                      </a:pPr>
                      <a:r>
                        <a:rPr lang="zh-CN" altLang="en-US"/>
                        <a:t>能够发射0或n个数据，并以成功或错误事件终止。</a:t>
                      </a:r>
                      <a:endParaRPr lang="zh-CN" altLang="en-US"/>
                    </a:p>
                  </a:txBody>
                  <a:tcPr/>
                </a:tc>
              </a:tr>
              <a:tr h="381000">
                <a:tc>
                  <a:txBody>
                    <a:bodyPr/>
                    <a:p>
                      <a:pPr>
                        <a:buNone/>
                      </a:pPr>
                      <a:r>
                        <a:rPr lang="zh-CN" altLang="en-US"/>
                        <a:t>Flowable&lt;T&gt;</a:t>
                      </a:r>
                      <a:endParaRPr lang="zh-CN" altLang="en-US"/>
                    </a:p>
                  </a:txBody>
                  <a:tcPr/>
                </a:tc>
                <a:tc>
                  <a:txBody>
                    <a:bodyPr/>
                    <a:p>
                      <a:pPr>
                        <a:buNone/>
                      </a:pPr>
                      <a:r>
                        <a:rPr lang="zh-CN" altLang="en-US"/>
                        <a:t>能够发射0或n个数据，并以成功或错误事件终止。 支持Backpressure，可以控制数据源发射的速度。</a:t>
                      </a:r>
                      <a:endParaRPr lang="zh-CN" altLang="en-US"/>
                    </a:p>
                  </a:txBody>
                  <a:tcPr/>
                </a:tc>
              </a:tr>
              <a:tr h="381000">
                <a:tc>
                  <a:txBody>
                    <a:bodyPr/>
                    <a:p>
                      <a:pPr>
                        <a:buNone/>
                      </a:pPr>
                      <a:r>
                        <a:rPr lang="zh-CN" altLang="en-US"/>
                        <a:t>Single&lt;T&gt;</a:t>
                      </a:r>
                      <a:endParaRPr lang="zh-CN" altLang="en-US"/>
                    </a:p>
                  </a:txBody>
                  <a:tcPr/>
                </a:tc>
                <a:tc>
                  <a:txBody>
                    <a:bodyPr/>
                    <a:p>
                      <a:pPr>
                        <a:buNone/>
                      </a:pPr>
                      <a:r>
                        <a:rPr lang="zh-CN" altLang="en-US"/>
                        <a:t>只发射单个数据或错误事件。</a:t>
                      </a:r>
                      <a:endParaRPr lang="zh-CN" altLang="en-US"/>
                    </a:p>
                  </a:txBody>
                  <a:tcPr/>
                </a:tc>
              </a:tr>
              <a:tr h="381000">
                <a:tc>
                  <a:txBody>
                    <a:bodyPr/>
                    <a:p>
                      <a:pPr>
                        <a:buNone/>
                      </a:pPr>
                      <a:r>
                        <a:rPr lang="zh-CN" altLang="en-US"/>
                        <a:t>Completable</a:t>
                      </a:r>
                      <a:endParaRPr lang="zh-CN" altLang="en-US"/>
                    </a:p>
                  </a:txBody>
                  <a:tcPr/>
                </a:tc>
                <a:tc>
                  <a:txBody>
                    <a:bodyPr/>
                    <a:p>
                      <a:pPr>
                        <a:buNone/>
                      </a:pPr>
                      <a:r>
                        <a:rPr lang="zh-CN" altLang="en-US"/>
                        <a:t>它从来不发射数据，只处理 onComplete 和 onError 事件。可以看成是Rx的Runnable。</a:t>
                      </a:r>
                      <a:endParaRPr lang="zh-CN" altLang="en-US"/>
                    </a:p>
                  </a:txBody>
                  <a:tcPr/>
                </a:tc>
              </a:tr>
              <a:tr h="381000">
                <a:tc>
                  <a:txBody>
                    <a:bodyPr/>
                    <a:p>
                      <a:pPr>
                        <a:buNone/>
                      </a:pPr>
                      <a:r>
                        <a:rPr lang="zh-CN" altLang="en-US"/>
                        <a:t>Maybe&lt;T&gt;</a:t>
                      </a:r>
                      <a:endParaRPr lang="zh-CN" altLang="en-US"/>
                    </a:p>
                  </a:txBody>
                  <a:tcPr/>
                </a:tc>
                <a:tc>
                  <a:txBody>
                    <a:bodyPr/>
                    <a:p>
                      <a:pPr>
                        <a:buNone/>
                      </a:pPr>
                      <a:r>
                        <a:rPr lang="zh-CN" altLang="en-US"/>
                        <a:t>能够发射0或者1个数据，要么成功，要么失败。有点类似于Optional</a:t>
                      </a:r>
                      <a:endParaRPr lang="zh-CN" altLang="en-US"/>
                    </a:p>
                  </a:txBody>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47"/>
          <p:cNvGrpSpPr/>
          <p:nvPr>
            <p:custDataLst>
              <p:tags r:id="rId1"/>
            </p:custDataLst>
          </p:nvPr>
        </p:nvGrpSpPr>
        <p:grpSpPr>
          <a:xfrm>
            <a:off x="554877" y="932724"/>
            <a:ext cx="1199456" cy="74689"/>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srgbClr val="FFFFFF"/>
                </a:solidFill>
                <a:latin typeface="Calibri" panose="020F0502020204030204"/>
                <a:ea typeface="宋体" panose="02010600030101010101" pitchFamily="2" charset="-122"/>
              </a:endParaRPr>
            </a:p>
          </p:txBody>
        </p:sp>
      </p:grpSp>
      <p:sp>
        <p:nvSpPr>
          <p:cNvPr id="13" name="PA_矩形 39"/>
          <p:cNvSpPr>
            <a:spLocks noChangeArrowheads="1"/>
          </p:cNvSpPr>
          <p:nvPr>
            <p:custDataLst>
              <p:tags r:id="rId2"/>
            </p:custDataLst>
          </p:nvPr>
        </p:nvSpPr>
        <p:spPr bwMode="auto">
          <a:xfrm>
            <a:off x="554879" y="371042"/>
            <a:ext cx="5388721"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8565"/>
            <a:r>
              <a:rPr lang="en-US" altLang="zh-CN" sz="2660" dirty="0">
                <a:ln w="6350">
                  <a:noFill/>
                </a:ln>
                <a:solidFill>
                  <a:srgbClr val="FFFFFF">
                    <a:lumMod val="50000"/>
                  </a:srgbClr>
                </a:solidFill>
                <a:latin typeface="Impact" panose="020B0806030902050204" pitchFamily="34" charset="0"/>
                <a:ea typeface="微软雅黑" panose="020B0503020204020204" pitchFamily="34" charset="-122"/>
                <a:sym typeface="+mn-ea"/>
              </a:rPr>
              <a:t>do*</a:t>
            </a:r>
            <a:r>
              <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rPr>
              <a:t>操作符</a:t>
            </a:r>
            <a:endParaRPr lang="zh-CN" altLang="en-US" sz="2660" dirty="0">
              <a:ln w="6350">
                <a:noFill/>
              </a:ln>
              <a:solidFill>
                <a:srgbClr val="FFFFFF">
                  <a:lumMod val="50000"/>
                </a:srgbClr>
              </a:solidFill>
              <a:latin typeface="Impact" panose="020B0806030902050204" pitchFamily="34" charset="0"/>
              <a:ea typeface="微软雅黑" panose="020B0503020204020204" pitchFamily="34" charset="-122"/>
              <a:sym typeface="+mn-ea"/>
            </a:endParaRPr>
          </a:p>
        </p:txBody>
      </p:sp>
      <p:cxnSp>
        <p:nvCxnSpPr>
          <p:cNvPr id="17" name="直接连接符 2"/>
          <p:cNvCxnSpPr>
            <a:cxnSpLocks noChangeShapeType="1"/>
          </p:cNvCxnSpPr>
          <p:nvPr/>
        </p:nvCxnSpPr>
        <p:spPr bwMode="auto">
          <a:xfrm flipV="1">
            <a:off x="-44609" y="1060219"/>
            <a:ext cx="12188825" cy="50801"/>
          </a:xfrm>
          <a:prstGeom prst="line">
            <a:avLst/>
          </a:prstGeom>
          <a:noFill/>
          <a:ln w="9525" algn="ctr">
            <a:solidFill>
              <a:srgbClr val="00B0F0">
                <a:alpha val="34117"/>
              </a:srgbClr>
            </a:solidFill>
            <a:prstDash val="dash"/>
            <a:round/>
          </a:ln>
        </p:spPr>
      </p:cxnSp>
      <p:graphicFrame>
        <p:nvGraphicFramePr>
          <p:cNvPr id="3" name="表格 2"/>
          <p:cNvGraphicFramePr/>
          <p:nvPr/>
        </p:nvGraphicFramePr>
        <p:xfrm>
          <a:off x="655955" y="1111250"/>
          <a:ext cx="10253980" cy="5105400"/>
        </p:xfrm>
        <a:graphic>
          <a:graphicData uri="http://schemas.openxmlformats.org/drawingml/2006/table">
            <a:tbl>
              <a:tblPr firstRow="1" bandRow="1">
                <a:tableStyleId>{5C22544A-7EE6-4342-B048-85BDC9FD1C3A}</a:tableStyleId>
              </a:tblPr>
              <a:tblGrid>
                <a:gridCol w="1923415"/>
                <a:gridCol w="8330565"/>
              </a:tblGrid>
              <a:tr h="381000">
                <a:tc>
                  <a:txBody>
                    <a:bodyPr/>
                    <a:p>
                      <a:pPr algn="ctr">
                        <a:buNone/>
                      </a:pPr>
                      <a:r>
                        <a:rPr lang="zh-CN" altLang="en-US"/>
                        <a:t>操作符</a:t>
                      </a:r>
                      <a:endParaRPr lang="zh-CN" altLang="en-US"/>
                    </a:p>
                  </a:txBody>
                  <a:tcPr/>
                </a:tc>
                <a:tc>
                  <a:txBody>
                    <a:bodyPr/>
                    <a:p>
                      <a:pPr algn="ctr">
                        <a:buNone/>
                      </a:pPr>
                      <a:r>
                        <a:rPr lang="zh-CN" altLang="en-US"/>
                        <a:t>用途</a:t>
                      </a:r>
                      <a:endParaRPr lang="zh-CN" altLang="en-US"/>
                    </a:p>
                  </a:txBody>
                  <a:tcPr/>
                </a:tc>
              </a:tr>
              <a:tr h="381000">
                <a:tc>
                  <a:txBody>
                    <a:bodyPr/>
                    <a:p>
                      <a:pPr>
                        <a:buNone/>
                      </a:pPr>
                      <a:r>
                        <a:rPr lang="zh-CN" altLang="en-US"/>
                        <a:t>doOnSubscribe</a:t>
                      </a:r>
                      <a:endParaRPr lang="zh-CN" altLang="en-US"/>
                    </a:p>
                  </a:txBody>
                  <a:tcPr/>
                </a:tc>
                <a:tc>
                  <a:txBody>
                    <a:bodyPr/>
                    <a:p>
                      <a:pPr>
                        <a:buNone/>
                      </a:pPr>
                      <a:r>
                        <a:rPr lang="zh-CN" altLang="en-US"/>
                        <a:t>当订阅者订阅时，可以通过这个方法侦听，它会早于doOnRequest被调用</a:t>
                      </a:r>
                      <a:endParaRPr lang="zh-CN" altLang="en-US"/>
                    </a:p>
                  </a:txBody>
                  <a:tcPr/>
                </a:tc>
              </a:tr>
              <a:tr h="381000">
                <a:tc>
                  <a:txBody>
                    <a:bodyPr/>
                    <a:p>
                      <a:pPr>
                        <a:buNone/>
                      </a:pPr>
                      <a:r>
                        <a:rPr lang="en-US" altLang="zh-CN"/>
                        <a:t>doOnLifecycle</a:t>
                      </a:r>
                      <a:endParaRPr lang="en-US" altLang="zh-CN"/>
                    </a:p>
                  </a:txBody>
                  <a:tcPr/>
                </a:tc>
                <a:tc>
                  <a:txBody>
                    <a:bodyPr/>
                    <a:p>
                      <a:pPr>
                        <a:buNone/>
                      </a:pPr>
                      <a:r>
                        <a:rPr lang="zh-CN" altLang="en-US"/>
                        <a:t>可以在观察者订阅之后，设置是否取消订阅</a:t>
                      </a:r>
                      <a:endParaRPr lang="zh-CN" altLang="en-US"/>
                    </a:p>
                  </a:txBody>
                  <a:tcPr/>
                </a:tc>
              </a:tr>
              <a:tr h="381000">
                <a:tc>
                  <a:txBody>
                    <a:bodyPr/>
                    <a:p>
                      <a:pPr>
                        <a:buNone/>
                      </a:pPr>
                      <a:r>
                        <a:rPr lang="zh-CN" altLang="en-US"/>
                        <a:t>doOnNext</a:t>
                      </a:r>
                      <a:endParaRPr lang="zh-CN" altLang="en-US"/>
                    </a:p>
                  </a:txBody>
                  <a:tcPr/>
                </a:tc>
                <a:tc>
                  <a:txBody>
                    <a:bodyPr/>
                    <a:p>
                      <a:pPr>
                        <a:buNone/>
                      </a:pPr>
                      <a:r>
                        <a:rPr lang="zh-CN" altLang="en-US"/>
                        <a:t>在每次发射元素之前（调用subScriber.onNext()）做一些额外的事情,不改变发射元素的值，只是插入了一个侦听</a:t>
                      </a:r>
                      <a:endParaRPr lang="zh-CN" altLang="en-US"/>
                    </a:p>
                  </a:txBody>
                  <a:tcPr/>
                </a:tc>
              </a:tr>
              <a:tr h="381000">
                <a:tc>
                  <a:txBody>
                    <a:bodyPr/>
                    <a:p>
                      <a:pPr>
                        <a:buNone/>
                      </a:pPr>
                      <a:r>
                        <a:rPr lang="zh-CN" altLang="en-US"/>
                        <a:t>doOnEach</a:t>
                      </a:r>
                      <a:endParaRPr lang="zh-CN" altLang="en-US"/>
                    </a:p>
                  </a:txBody>
                  <a:tcPr/>
                </a:tc>
                <a:tc>
                  <a:txBody>
                    <a:bodyPr/>
                    <a:p>
                      <a:pPr>
                        <a:buNone/>
                      </a:pPr>
                      <a:r>
                        <a:rPr lang="zh-CN" altLang="en-US"/>
                        <a:t>对发射元素和发射通知进行了统一的封装，用于在发射元素或者发射通知之前做一些额外的事情</a:t>
                      </a:r>
                      <a:endParaRPr lang="zh-CN" altLang="en-US"/>
                    </a:p>
                  </a:txBody>
                  <a:tcPr/>
                </a:tc>
              </a:tr>
              <a:tr h="381000">
                <a:tc>
                  <a:txBody>
                    <a:bodyPr/>
                    <a:p>
                      <a:pPr>
                        <a:buNone/>
                      </a:pPr>
                      <a:r>
                        <a:rPr lang="en-US" altLang="zh-CN"/>
                        <a:t>doAfterNext</a:t>
                      </a:r>
                      <a:endParaRPr lang="en-US" altLang="zh-CN"/>
                    </a:p>
                  </a:txBody>
                  <a:tcPr/>
                </a:tc>
                <a:tc>
                  <a:txBody>
                    <a:bodyPr/>
                    <a:p>
                      <a:pPr>
                        <a:buNone/>
                      </a:pPr>
                      <a:r>
                        <a:rPr lang="zh-CN" altLang="en-US"/>
                        <a:t>在</a:t>
                      </a:r>
                      <a:r>
                        <a:rPr lang="en-US" altLang="zh-CN"/>
                        <a:t>onNext</a:t>
                      </a:r>
                      <a:r>
                        <a:rPr lang="zh-CN" altLang="en-US"/>
                        <a:t>之后执行，而</a:t>
                      </a:r>
                      <a:r>
                        <a:rPr lang="en-US" altLang="zh-CN"/>
                        <a:t>doOnNext()</a:t>
                      </a:r>
                      <a:r>
                        <a:rPr lang="zh-CN" altLang="en-US"/>
                        <a:t>是在</a:t>
                      </a:r>
                      <a:r>
                        <a:rPr lang="en-US" altLang="zh-CN"/>
                        <a:t>onNext</a:t>
                      </a:r>
                      <a:r>
                        <a:rPr lang="zh-CN" altLang="en-US"/>
                        <a:t>之前执行</a:t>
                      </a:r>
                      <a:endParaRPr lang="zh-CN" altLang="en-US"/>
                    </a:p>
                  </a:txBody>
                  <a:tcPr/>
                </a:tc>
              </a:tr>
              <a:tr h="381000">
                <a:tc>
                  <a:txBody>
                    <a:bodyPr/>
                    <a:p>
                      <a:pPr>
                        <a:buNone/>
                      </a:pPr>
                      <a:r>
                        <a:rPr lang="en-US" altLang="zh-CN"/>
                        <a:t>doOnCompleted</a:t>
                      </a:r>
                      <a:endParaRPr lang="en-US" altLang="zh-CN"/>
                    </a:p>
                  </a:txBody>
                  <a:tcPr/>
                </a:tc>
                <a:tc>
                  <a:txBody>
                    <a:bodyPr/>
                    <a:p>
                      <a:pPr>
                        <a:buNone/>
                      </a:pPr>
                      <a:r>
                        <a:rPr lang="zh-CN" altLang="en-US"/>
                        <a:t>在发射完成通知之前做一些额外的事情，不改变原有逻辑流，只是插入了一个侦听</a:t>
                      </a:r>
                      <a:endParaRPr lang="zh-CN" altLang="en-US"/>
                    </a:p>
                  </a:txBody>
                  <a:tcPr/>
                </a:tc>
              </a:tr>
              <a:tr h="381000">
                <a:tc>
                  <a:txBody>
                    <a:bodyPr/>
                    <a:p>
                      <a:pPr>
                        <a:buNone/>
                      </a:pPr>
                      <a:r>
                        <a:rPr lang="en-US" altLang="zh-CN"/>
                        <a:t>doFinally</a:t>
                      </a:r>
                      <a:endParaRPr lang="en-US" altLang="zh-CN"/>
                    </a:p>
                  </a:txBody>
                  <a:tcPr/>
                </a:tc>
                <a:tc>
                  <a:txBody>
                    <a:bodyPr/>
                    <a:p>
                      <a:pPr>
                        <a:buNone/>
                      </a:pPr>
                      <a:r>
                        <a:rPr lang="zh-CN" altLang="en-US"/>
                        <a:t>在当它产生的</a:t>
                      </a:r>
                      <a:r>
                        <a:rPr lang="en-US" altLang="zh-CN"/>
                        <a:t>Observable</a:t>
                      </a:r>
                      <a:r>
                        <a:rPr lang="zh-CN" altLang="en-US"/>
                        <a:t>终止之后会被调用，无论是正常还是异常终止，</a:t>
                      </a:r>
                      <a:r>
                        <a:rPr lang="en-US" altLang="zh-CN"/>
                        <a:t>doFinally</a:t>
                      </a:r>
                      <a:r>
                        <a:rPr lang="zh-CN" altLang="en-US"/>
                        <a:t>优先于</a:t>
                      </a:r>
                      <a:r>
                        <a:rPr lang="en-US" altLang="zh-CN"/>
                        <a:t>doAfterTerminater</a:t>
                      </a:r>
                      <a:r>
                        <a:rPr lang="zh-CN" altLang="en-US"/>
                        <a:t>的调用</a:t>
                      </a:r>
                      <a:endParaRPr lang="zh-CN" altLang="en-US"/>
                    </a:p>
                  </a:txBody>
                  <a:tcPr/>
                </a:tc>
              </a:tr>
              <a:tr h="381000">
                <a:tc>
                  <a:txBody>
                    <a:bodyPr/>
                    <a:p>
                      <a:pPr>
                        <a:buNone/>
                      </a:pPr>
                      <a:r>
                        <a:rPr lang="en-US" altLang="zh-CN"/>
                        <a:t>doOnTerminate</a:t>
                      </a:r>
                      <a:endParaRPr lang="en-US" altLang="zh-CN"/>
                    </a:p>
                  </a:txBody>
                  <a:tcPr/>
                </a:tc>
                <a:tc>
                  <a:txBody>
                    <a:bodyPr/>
                    <a:p>
                      <a:pPr>
                        <a:buNone/>
                      </a:pPr>
                      <a:r>
                        <a:rPr lang="zh-CN" altLang="en-US"/>
                        <a:t>在发射通知之前做一些额外的事情（即对onError和onCompleted的调用进行了侦听）</a:t>
                      </a:r>
                      <a:endParaRPr lang="zh-CN" altLang="en-US"/>
                    </a:p>
                  </a:txBody>
                  <a:tcPr/>
                </a:tc>
              </a:tr>
              <a:tr h="381000">
                <a:tc>
                  <a:txBody>
                    <a:bodyPr/>
                    <a:p>
                      <a:pPr>
                        <a:buNone/>
                      </a:pPr>
                      <a:r>
                        <a:rPr lang="en-US" altLang="zh-CN"/>
                        <a:t>doAfterTerminate</a:t>
                      </a:r>
                      <a:endParaRPr lang="en-US" altLang="zh-CN"/>
                    </a:p>
                  </a:txBody>
                  <a:tcPr/>
                </a:tc>
                <a:tc>
                  <a:txBody>
                    <a:bodyPr/>
                    <a:p>
                      <a:pPr>
                        <a:buNone/>
                      </a:pPr>
                      <a:r>
                        <a:rPr lang="zh-CN" altLang="en-US"/>
                        <a:t>注册一个</a:t>
                      </a:r>
                      <a:r>
                        <a:rPr lang="en-US" altLang="zh-CN"/>
                        <a:t>Action,</a:t>
                      </a:r>
                      <a:r>
                        <a:rPr lang="zh-CN" altLang="en-US"/>
                        <a:t>当</a:t>
                      </a:r>
                      <a:r>
                        <a:rPr lang="en-US" altLang="zh-CN"/>
                        <a:t>Observable</a:t>
                      </a:r>
                      <a:r>
                        <a:rPr lang="zh-CN" altLang="en-US"/>
                        <a:t>调用</a:t>
                      </a:r>
                      <a:r>
                        <a:rPr lang="en-US" altLang="zh-CN"/>
                        <a:t>onComplete</a:t>
                      </a:r>
                      <a:r>
                        <a:rPr lang="zh-CN" altLang="en-US"/>
                        <a:t>或</a:t>
                      </a:r>
                      <a:r>
                        <a:rPr lang="en-US" altLang="zh-CN"/>
                        <a:t>onError</a:t>
                      </a:r>
                      <a:r>
                        <a:rPr lang="zh-CN" altLang="en-US"/>
                        <a:t>时触发</a:t>
                      </a:r>
                      <a:endParaRPr lang="zh-CN" altLang="en-US"/>
                    </a:p>
                  </a:txBody>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bldLst>
      <p:bldP spid="13" grpId="0"/>
    </p:bldLst>
  </p:timing>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
  <p:tag name="KSO_WM_UNIT_ID" val="diagram160060_5*l_i*1_1"/>
  <p:tag name="KSO_WM_UNIT_CLEAR" val="1"/>
  <p:tag name="KSO_WM_UNIT_LAYERLEVEL" val="1_1"/>
  <p:tag name="KSO_WM_DIAGRAM_GROUP_CODE" val="l1-1"/>
  <p:tag name="KSO_WM_UNIT_FILL_FORE_SCHEMECOLOR_INDEX" val="5"/>
  <p:tag name="KSO_WM_UNIT_FILL_TYPE" val="1"/>
  <p:tag name="KSO_WM_UNIT_TEXT_FILL_FORE_SCHEMECOLOR_INDEX" val="5"/>
  <p:tag name="KSO_WM_UNIT_TEXT_FILL_TYPE" val="1"/>
  <p:tag name="KSO_WM_UNIT_USESOURCEFORMAT_APPLY" val="0"/>
  <p:tag name="KSO_WM_SLIDE_ANIMATION_ID" val="3110590"/>
</p:tagLst>
</file>

<file path=ppt/tags/tag100.xml><?xml version="1.0" encoding="utf-8"?>
<p:tagLst xmlns:p="http://schemas.openxmlformats.org/presentationml/2006/main">
  <p:tag name="KSO_WM_UNIT_DIAGRAM_MODELTYPE" val="stripeEnum"/>
  <p:tag name="KSO_WM_UNIT_PRESET_TEXT" val="点击此处添加正文，文字是您思想的提炼。"/>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8873_4*l_h_f*1_1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01.xml><?xml version="1.0" encoding="utf-8"?>
<p:tagLst xmlns:p="http://schemas.openxmlformats.org/presentationml/2006/main">
  <p:tag name="KSO_WM_UNIT_DIAGRAM_MODELTYPE" val="stripeEnum"/>
  <p:tag name="KSO_WM_UNIT_PRESET_TEXT" val="点击此处添加正文，文字是您思想的提炼。"/>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8873_4*l_h_f*1_2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02.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98873_4*l_h_i*1_1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03.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98873_4*l_h_i*1_2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04.xml><?xml version="1.0" encoding="utf-8"?>
<p:tagLst xmlns:p="http://schemas.openxmlformats.org/presentationml/2006/main">
  <p:tag name="KSO_WM_UNIT_DIAGRAM_MODELTYPE" val="stripeEnum"/>
  <p:tag name="KSO_WM_UNIT_PRESET_TEXT" val="点击此处添加正文，文字是您思想的提炼。"/>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8873_4*l_h_f*1_3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05.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198873_4*l_h_i*1_3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06.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8873_4*l_h_i*1_1_2"/>
  <p:tag name="KSO_WM_TEMPLATE_CATEGORY" val="diagram"/>
  <p:tag name="KSO_WM_TEMPLATE_INDEX" val="20198873"/>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0"/>
</p:tagLst>
</file>

<file path=ppt/tags/tag107.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8873_4*l_h_i*1_2_2"/>
  <p:tag name="KSO_WM_TEMPLATE_CATEGORY" val="diagram"/>
  <p:tag name="KSO_WM_TEMPLATE_INDEX" val="20198873"/>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0"/>
</p:tagLst>
</file>

<file path=ppt/tags/tag108.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98873_4*l_h_i*1_3_1"/>
  <p:tag name="KSO_WM_TEMPLATE_CATEGORY" val="diagram"/>
  <p:tag name="KSO_WM_TEMPLATE_INDEX" val="20198873"/>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0"/>
</p:tagLst>
</file>

<file path=ppt/tags/tag109.xml><?xml version="1.0" encoding="utf-8"?>
<p:tagLst xmlns:p="http://schemas.openxmlformats.org/presentationml/2006/main">
  <p:tag name="KSO_WM_UNIT_DIAGRAM_MODELTYPE" val="stripeEnum"/>
  <p:tag name="KSO_WM_UNIT_PRESET_TEXT" val="点击此处添加正文，文字是您思想的提炼。"/>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8873_4*l_h_f*1_4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2"/>
  <p:tag name="KSO_WM_UNIT_ID" val="diagram160060_5*l_i*1_2"/>
  <p:tag name="KSO_WM_UNIT_CLEAR" val="1"/>
  <p:tag name="KSO_WM_UNIT_LAYERLEVEL" val="1_1"/>
  <p:tag name="KSO_WM_DIAGRAM_GROUP_CODE" val="l1-1"/>
  <p:tag name="KSO_WM_UNIT_LINE_FORE_SCHEMECOLOR_INDEX" val="5"/>
  <p:tag name="KSO_WM_UNIT_LINE_FILL_TYPE" val="2"/>
  <p:tag name="KSO_WM_UNIT_USESOURCEFORMAT_APPLY" val="0"/>
  <p:tag name="KSO_WM_SLIDE_ANIMATION_ID" val="3110590"/>
</p:tagLst>
</file>

<file path=ppt/tags/tag110.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198873_4*l_h_i*1_4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11.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98873_4*l_h_i*1_4_1"/>
  <p:tag name="KSO_WM_TEMPLATE_CATEGORY" val="diagram"/>
  <p:tag name="KSO_WM_TEMPLATE_INDEX" val="20198873"/>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0"/>
</p:tagLst>
</file>

<file path=ppt/tags/tag112.xml><?xml version="1.0" encoding="utf-8"?>
<p:tagLst xmlns:p="http://schemas.openxmlformats.org/presentationml/2006/main">
  <p:tag name="KSO_WM_UNIT_DIAGRAM_MODELTYPE" val="stripeEnum"/>
  <p:tag name="KSO_WM_UNIT_PRESET_TEXT" val="点击此处添加正文，文字是您思想的提炼。"/>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98873_4*l_h_f*1_5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198873_4*l_h_i*1_5_1"/>
  <p:tag name="KSO_WM_TEMPLATE_CATEGORY" val="diagram"/>
  <p:tag name="KSO_WM_TEMPLATE_INDEX" val="20198873"/>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14.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98873_4*l_h_i*1_5_1"/>
  <p:tag name="KSO_WM_TEMPLATE_CATEGORY" val="diagram"/>
  <p:tag name="KSO_WM_TEMPLATE_INDEX" val="20198873"/>
  <p:tag name="KSO_WM_UNIT_LAYERLEVEL" val="1_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0"/>
</p:tagLst>
</file>

<file path=ppt/tags/tag115.xml><?xml version="1.0" encoding="utf-8"?>
<p:tagLst xmlns:p="http://schemas.openxmlformats.org/presentationml/2006/main">
  <p:tag name="KSO_WM_SLIDE_ITEM_CNT" val="5"/>
</p:tagLst>
</file>

<file path=ppt/tags/tag116.xml><?xml version="1.0" encoding="utf-8"?>
<p:tagLst xmlns:p="http://schemas.openxmlformats.org/presentationml/2006/main">
  <p:tag name="PA" val="v4.1.3"/>
</p:tagLst>
</file>

<file path=ppt/tags/tag117.xml><?xml version="1.0" encoding="utf-8"?>
<p:tagLst xmlns:p="http://schemas.openxmlformats.org/presentationml/2006/main">
  <p:tag name="PA" val="v4.1.3"/>
</p:tagLst>
</file>

<file path=ppt/tags/tag118.xml><?xml version="1.0" encoding="utf-8"?>
<p:tagLst xmlns:p="http://schemas.openxmlformats.org/presentationml/2006/main">
  <p:tag name="KSO_WM_TAG_VERSION" val="1.0"/>
  <p:tag name="KSO_WM_BEAUTIFY_FLAG" val="#wm#"/>
  <p:tag name="KSO_WM_UNIT_TYPE" val="i"/>
  <p:tag name="KSO_WM_UNIT_ID" val="diagram160267_3*i*0"/>
  <p:tag name="KSO_WM_TEMPLATE_CATEGORY" val="diagram"/>
  <p:tag name="KSO_WM_TEMPLATE_INDEX" val="160267"/>
  <p:tag name="KSO_WM_UNIT_INDEX" val="0"/>
</p:tagLst>
</file>

<file path=ppt/tags/tag119.xml><?xml version="1.0" encoding="utf-8"?>
<p:tagLst xmlns:p="http://schemas.openxmlformats.org/presentationml/2006/main">
  <p:tag name="KSO_WM_TAG_VERSION" val="1.0"/>
  <p:tag name="KSO_WM_TEMPLATE_CATEGORY" val="diagram"/>
  <p:tag name="KSO_WM_TEMPLATE_INDEX" val="160267"/>
  <p:tag name="KSO_WM_UNIT_TYPE" val="l_i"/>
  <p:tag name="KSO_WM_UNIT_INDEX" val="1_1"/>
  <p:tag name="KSO_WM_UNIT_ID" val="diagram160267_3*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1_1"/>
  <p:tag name="KSO_WM_UNIT_ID" val="diagram160060_5*l_h_f*1_1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 name="KSO_WM_SLIDE_ANIMATION_ID" val="3110590"/>
</p:tagLst>
</file>

<file path=ppt/tags/tag120.xml><?xml version="1.0" encoding="utf-8"?>
<p:tagLst xmlns:p="http://schemas.openxmlformats.org/presentationml/2006/main">
  <p:tag name="KSO_WM_TAG_VERSION" val="1.0"/>
  <p:tag name="KSO_WM_TEMPLATE_CATEGORY" val="diagram"/>
  <p:tag name="KSO_WM_TEMPLATE_INDEX" val="160267"/>
  <p:tag name="KSO_WM_UNIT_TYPE" val="l_h_f"/>
  <p:tag name="KSO_WM_UNIT_INDEX" val="1_1_1"/>
  <p:tag name="KSO_WM_UNIT_ID" val="diagram160267_3*l_h_f*1_1_1"/>
  <p:tag name="KSO_WM_UNIT_CLEAR" val="1"/>
  <p:tag name="KSO_WM_UNIT_LAYERLEVEL" val="1_1_1"/>
  <p:tag name="KSO_WM_UNIT_VALUE" val="50"/>
  <p:tag name="KSO_WM_UNIT_HIGHLIGHT" val="0"/>
  <p:tag name="KSO_WM_UNIT_COMPATIBLE" val="0"/>
  <p:tag name="KSO_WM_BEAUTIFY_FLAG" val="#wm#"/>
  <p:tag name="KSO_WM_DIAGRAM_GROUP_CODE" val="l1-1"/>
  <p:tag name="KSO_WM_UNIT_PRESET_TEXT" val="Lorem&#13;ipsum"/>
  <p:tag name="KSO_WM_UNIT_FILL_FORE_SCHEMECOLOR_INDEX" val="5"/>
  <p:tag name="KSO_WM_UNIT_FILL_TYPE" val="1"/>
  <p:tag name="KSO_WM_UNIT_TEXT_FILL_FORE_SCHEMECOLOR_INDEX" val="14"/>
  <p:tag name="KSO_WM_UNIT_TEXT_FILL_TYPE" val="1"/>
  <p:tag name="KSO_WM_UNIT_USESOURCEFORMAT_APPLY" val="0"/>
</p:tagLst>
</file>

<file path=ppt/tags/tag121.xml><?xml version="1.0" encoding="utf-8"?>
<p:tagLst xmlns:p="http://schemas.openxmlformats.org/presentationml/2006/main">
  <p:tag name="KSO_WM_TAG_VERSION" val="1.0"/>
  <p:tag name="KSO_WM_BEAUTIFY_FLAG" val="#wm#"/>
  <p:tag name="KSO_WM_UNIT_TYPE" val="i"/>
  <p:tag name="KSO_WM_UNIT_ID" val="diagram160267_3*i*6"/>
  <p:tag name="KSO_WM_TEMPLATE_CATEGORY" val="diagram"/>
  <p:tag name="KSO_WM_TEMPLATE_INDEX" val="160267"/>
  <p:tag name="KSO_WM_UNIT_INDEX" val="6"/>
</p:tagLst>
</file>

<file path=ppt/tags/tag122.xml><?xml version="1.0" encoding="utf-8"?>
<p:tagLst xmlns:p="http://schemas.openxmlformats.org/presentationml/2006/main">
  <p:tag name="KSO_WM_TAG_VERSION" val="1.0"/>
  <p:tag name="KSO_WM_TEMPLATE_CATEGORY" val="diagram"/>
  <p:tag name="KSO_WM_TEMPLATE_INDEX" val="160267"/>
  <p:tag name="KSO_WM_UNIT_TYPE" val="l_i"/>
  <p:tag name="KSO_WM_UNIT_INDEX" val="1_2"/>
  <p:tag name="KSO_WM_UNIT_ID" val="diagram160267_3*l_i*1_2"/>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123.xml><?xml version="1.0" encoding="utf-8"?>
<p:tagLst xmlns:p="http://schemas.openxmlformats.org/presentationml/2006/main">
  <p:tag name="KSO_WM_TAG_VERSION" val="1.0"/>
  <p:tag name="KSO_WM_TEMPLATE_CATEGORY" val="diagram"/>
  <p:tag name="KSO_WM_TEMPLATE_INDEX" val="160267"/>
  <p:tag name="KSO_WM_UNIT_TYPE" val="l_h_f"/>
  <p:tag name="KSO_WM_UNIT_INDEX" val="1_2_1"/>
  <p:tag name="KSO_WM_UNIT_ID" val="diagram160267_3*l_h_f*1_2_1"/>
  <p:tag name="KSO_WM_UNIT_CLEAR" val="1"/>
  <p:tag name="KSO_WM_UNIT_LAYERLEVEL" val="1_1_1"/>
  <p:tag name="KSO_WM_UNIT_VALUE" val="50"/>
  <p:tag name="KSO_WM_UNIT_HIGHLIGHT" val="0"/>
  <p:tag name="KSO_WM_UNIT_COMPATIBLE" val="0"/>
  <p:tag name="KSO_WM_BEAUTIFY_FLAG" val="#wm#"/>
  <p:tag name="KSO_WM_DIAGRAM_GROUP_CODE" val="l1-1"/>
  <p:tag name="KSO_WM_UNIT_PRESET_TEXT" val="Lorem&#13;ipsum"/>
  <p:tag name="KSO_WM_UNIT_FILL_FORE_SCHEMECOLOR_INDEX" val="6"/>
  <p:tag name="KSO_WM_UNIT_FILL_TYPE" val="1"/>
  <p:tag name="KSO_WM_UNIT_TEXT_FILL_FORE_SCHEMECOLOR_INDEX" val="14"/>
  <p:tag name="KSO_WM_UNIT_TEXT_FILL_TYPE" val="1"/>
  <p:tag name="KSO_WM_UNIT_USESOURCEFORMAT_APPLY" val="0"/>
</p:tagLst>
</file>

<file path=ppt/tags/tag124.xml><?xml version="1.0" encoding="utf-8"?>
<p:tagLst xmlns:p="http://schemas.openxmlformats.org/presentationml/2006/main">
  <p:tag name="KSO_WM_TAG_VERSION" val="1.0"/>
  <p:tag name="KSO_WM_BEAUTIFY_FLAG" val="#wm#"/>
  <p:tag name="KSO_WM_UNIT_TYPE" val="i"/>
  <p:tag name="KSO_WM_UNIT_ID" val="diagram160267_3*i*11"/>
  <p:tag name="KSO_WM_TEMPLATE_CATEGORY" val="diagram"/>
  <p:tag name="KSO_WM_TEMPLATE_INDEX" val="160267"/>
  <p:tag name="KSO_WM_UNIT_INDEX" val="11"/>
</p:tagLst>
</file>

<file path=ppt/tags/tag125.xml><?xml version="1.0" encoding="utf-8"?>
<p:tagLst xmlns:p="http://schemas.openxmlformats.org/presentationml/2006/main">
  <p:tag name="KSO_WM_TAG_VERSION" val="1.0"/>
  <p:tag name="KSO_WM_TEMPLATE_CATEGORY" val="diagram"/>
  <p:tag name="KSO_WM_TEMPLATE_INDEX" val="160267"/>
  <p:tag name="KSO_WM_UNIT_TYPE" val="l_i"/>
  <p:tag name="KSO_WM_UNIT_INDEX" val="1_3"/>
  <p:tag name="KSO_WM_UNIT_ID" val="diagram160267_3*l_i*1_3"/>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126.xml><?xml version="1.0" encoding="utf-8"?>
<p:tagLst xmlns:p="http://schemas.openxmlformats.org/presentationml/2006/main">
  <p:tag name="KSO_WM_TAG_VERSION" val="1.0"/>
  <p:tag name="KSO_WM_TEMPLATE_CATEGORY" val="diagram"/>
  <p:tag name="KSO_WM_TEMPLATE_INDEX" val="160267"/>
  <p:tag name="KSO_WM_UNIT_TYPE" val="l_h_f"/>
  <p:tag name="KSO_WM_UNIT_INDEX" val="1_3_1"/>
  <p:tag name="KSO_WM_UNIT_ID" val="diagram160267_3*l_h_f*1_3_1"/>
  <p:tag name="KSO_WM_UNIT_CLEAR" val="1"/>
  <p:tag name="KSO_WM_UNIT_LAYERLEVEL" val="1_1_1"/>
  <p:tag name="KSO_WM_UNIT_VALUE" val="50"/>
  <p:tag name="KSO_WM_UNIT_HIGHLIGHT" val="0"/>
  <p:tag name="KSO_WM_UNIT_COMPATIBLE" val="0"/>
  <p:tag name="KSO_WM_BEAUTIFY_FLAG" val="#wm#"/>
  <p:tag name="KSO_WM_DIAGRAM_GROUP_CODE" val="l1-1"/>
  <p:tag name="KSO_WM_UNIT_PRESET_TEXT" val="Lorem&#13;ipsum"/>
  <p:tag name="KSO_WM_UNIT_FILL_FORE_SCHEMECOLOR_INDEX" val="5"/>
  <p:tag name="KSO_WM_UNIT_FILL_TYPE" val="1"/>
  <p:tag name="KSO_WM_UNIT_TEXT_FILL_FORE_SCHEMECOLOR_INDEX" val="14"/>
  <p:tag name="KSO_WM_UNIT_TEXT_FILL_TYPE" val="1"/>
  <p:tag name="KSO_WM_UNIT_USESOURCEFORMAT_APPLY" val="0"/>
</p:tagLst>
</file>

<file path=ppt/tags/tag127.xml><?xml version="1.0" encoding="utf-8"?>
<p:tagLst xmlns:p="http://schemas.openxmlformats.org/presentationml/2006/main">
  <p:tag name="KSO_WM_SLIDE_ITEM_CNT" val="3"/>
</p:tagLst>
</file>

<file path=ppt/tags/tag128.xml><?xml version="1.0" encoding="utf-8"?>
<p:tagLst xmlns:p="http://schemas.openxmlformats.org/presentationml/2006/main">
  <p:tag name="PA" val="v4.1.3"/>
</p:tagLst>
</file>

<file path=ppt/tags/tag129.xml><?xml version="1.0" encoding="utf-8"?>
<p:tagLst xmlns:p="http://schemas.openxmlformats.org/presentationml/2006/main">
  <p:tag name="PA" val="v4.1.3"/>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3"/>
  <p:tag name="KSO_WM_UNIT_ID" val="diagram160060_5*l_i*1_3"/>
  <p:tag name="KSO_WM_UNIT_CLEAR" val="1"/>
  <p:tag name="KSO_WM_UNIT_LAYERLEVEL" val="1_1"/>
  <p:tag name="KSO_WM_DIAGRAM_GROUP_CODE" val="l1-1"/>
  <p:tag name="KSO_WM_UNIT_FILL_FORE_SCHEMECOLOR_INDEX" val="6"/>
  <p:tag name="KSO_WM_UNIT_FILL_TYPE" val="1"/>
  <p:tag name="KSO_WM_UNIT_TEXT_FILL_FORE_SCHEMECOLOR_INDEX" val="6"/>
  <p:tag name="KSO_WM_UNIT_TEXT_FILL_TYPE" val="1"/>
  <p:tag name="KSO_WM_UNIT_USESOURCEFORMAT_APPLY" val="0"/>
  <p:tag name="KSO_WM_SLIDE_ANIMATION_ID" val="3110590"/>
</p:tagLst>
</file>

<file path=ppt/tags/tag130.xml><?xml version="1.0" encoding="utf-8"?>
<p:tagLst xmlns:p="http://schemas.openxmlformats.org/presentationml/2006/main">
  <p:tag name="KSO_WM_TAG_VERSION" val="1.0"/>
  <p:tag name="KSO_WM_BEAUTIFY_FLAG" val="#wm#"/>
  <p:tag name="KSO_WM_UNIT_TYPE" val="i"/>
  <p:tag name="KSO_WM_UNIT_ID" val="diagram20181977_1*i*0"/>
  <p:tag name="KSO_WM_TEMPLATE_CATEGORY" val="diagram"/>
  <p:tag name="KSO_WM_TEMPLATE_INDEX" val="20181977"/>
  <p:tag name="KSO_WM_UNIT_INDEX" val="0"/>
</p:tagLst>
</file>

<file path=ppt/tags/tag13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
  <p:tag name="KSO_WM_UNIT_ID" val="diagram20181977_1*l_i*1_1"/>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3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
  <p:tag name="KSO_WM_UNIT_ID" val="diagram20181977_1*l_i*1_2"/>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3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
  <p:tag name="KSO_WM_UNIT_ID" val="diagram20181977_1*l_i*1_3"/>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3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
  <p:tag name="KSO_WM_UNIT_ID" val="diagram20181977_1*l_i*1_4"/>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3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
  <p:tag name="KSO_WM_UNIT_ID" val="diagram20181977_1*l_i*1_5"/>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36.xml><?xml version="1.0" encoding="utf-8"?>
<p:tagLst xmlns:p="http://schemas.openxmlformats.org/presentationml/2006/main">
  <p:tag name="KSO_WM_TAG_VERSION" val="1.0"/>
  <p:tag name="KSO_WM_BEAUTIFY_FLAG" val="#wm#"/>
  <p:tag name="KSO_WM_UNIT_TYPE" val="i"/>
  <p:tag name="KSO_WM_UNIT_ID" val="diagram20181977_1*i*11"/>
  <p:tag name="KSO_WM_TEMPLATE_CATEGORY" val="diagram"/>
  <p:tag name="KSO_WM_TEMPLATE_INDEX" val="20181977"/>
  <p:tag name="KSO_WM_UNIT_INDEX" val="11"/>
</p:tagLst>
</file>

<file path=ppt/tags/tag13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
  <p:tag name="KSO_WM_UNIT_ID" val="diagram20181977_1*l_i*1_6"/>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3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7"/>
  <p:tag name="KSO_WM_UNIT_ID" val="diagram20181977_1*l_i*1_7"/>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3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8"/>
  <p:tag name="KSO_WM_UNIT_ID" val="diagram20181977_1*l_i*1_8"/>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4"/>
  <p:tag name="KSO_WM_UNIT_ID" val="diagram160060_5*l_i*1_4"/>
  <p:tag name="KSO_WM_UNIT_CLEAR" val="1"/>
  <p:tag name="KSO_WM_UNIT_LAYERLEVEL" val="1_1"/>
  <p:tag name="KSO_WM_DIAGRAM_GROUP_CODE" val="l1-1"/>
  <p:tag name="KSO_WM_UNIT_LINE_FORE_SCHEMECOLOR_INDEX" val="6"/>
  <p:tag name="KSO_WM_UNIT_LINE_FILL_TYPE" val="2"/>
  <p:tag name="KSO_WM_UNIT_USESOURCEFORMAT_APPLY" val="0"/>
  <p:tag name="KSO_WM_SLIDE_ANIMATION_ID" val="3110590"/>
</p:tagLst>
</file>

<file path=ppt/tags/tag140.xml><?xml version="1.0" encoding="utf-8"?>
<p:tagLst xmlns:p="http://schemas.openxmlformats.org/presentationml/2006/main">
  <p:tag name="KSO_WM_TAG_VERSION" val="1.0"/>
  <p:tag name="KSO_WM_BEAUTIFY_FLAG" val="#wm#"/>
  <p:tag name="KSO_WM_UNIT_TYPE" val="i"/>
  <p:tag name="KSO_WM_UNIT_ID" val="diagram20181977_1*i*18"/>
  <p:tag name="KSO_WM_TEMPLATE_CATEGORY" val="diagram"/>
  <p:tag name="KSO_WM_TEMPLATE_INDEX" val="20181977"/>
  <p:tag name="KSO_WM_UNIT_INDEX" val="18"/>
</p:tagLst>
</file>

<file path=ppt/tags/tag14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9"/>
  <p:tag name="KSO_WM_UNIT_ID" val="diagram20181977_1*l_i*1_9"/>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0"/>
  <p:tag name="KSO_WM_UNIT_ID" val="diagram20181977_1*l_i*1_10"/>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1"/>
  <p:tag name="KSO_WM_UNIT_ID" val="diagram20181977_1*l_i*1_11"/>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4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2"/>
  <p:tag name="KSO_WM_UNIT_ID" val="diagram20181977_1*l_i*1_12"/>
  <p:tag name="KSO_WM_UNIT_LAYERLEVEL" val="1_1"/>
  <p:tag name="KSO_WM_DIAGRAM_GROUP_CODE" val="l1-1"/>
  <p:tag name="KSO_WM_UNIT_FILL_FORE_SCHEMECOLOR_INDEX" val="6"/>
  <p:tag name="KSO_WM_UNIT_FILL_TYPE" val="1"/>
  <p:tag name="KSO_WM_UNIT_TEXT_FILL_FORE_SCHEMECOLOR_INDEX" val="13"/>
  <p:tag name="KSO_WM_UNIT_TEXT_FILL_TYPE" val="1"/>
  <p:tag name="KSO_WM_UNIT_USESOURCEFORMAT_APPLY" val="0"/>
</p:tagLst>
</file>

<file path=ppt/tags/tag14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3"/>
  <p:tag name="KSO_WM_UNIT_ID" val="diagram20181977_1*l_i*1_13"/>
  <p:tag name="KSO_WM_UNIT_LAYERLEVEL" val="1_1"/>
  <p:tag name="KSO_WM_DIAGRAM_GROUP_CODE" val="l1-1"/>
  <p:tag name="KSO_WM_UNIT_TEXT_FILL_FORE_SCHEMECOLOR_INDEX" val="13"/>
  <p:tag name="KSO_WM_UNIT_TEXT_FILL_TYPE" val="1"/>
  <p:tag name="KSO_WM_UNIT_USESOURCEFORMAT_APPLY" val="0"/>
</p:tagLst>
</file>

<file path=ppt/tags/tag14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4"/>
  <p:tag name="KSO_WM_UNIT_ID" val="diagram20181977_1*l_i*1_14"/>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4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5"/>
  <p:tag name="KSO_WM_UNIT_ID" val="diagram20181977_1*l_i*1_15"/>
  <p:tag name="KSO_WM_UNIT_LAYERLEVEL" val="1_1"/>
  <p:tag name="KSO_WM_DIAGRAM_GROUP_CODE" val="l1-1"/>
  <p:tag name="KSO_WM_UNIT_TEXT_FILL_FORE_SCHEMECOLOR_INDEX" val="13"/>
  <p:tag name="KSO_WM_UNIT_TEXT_FILL_TYPE" val="1"/>
  <p:tag name="KSO_WM_UNIT_USESOURCEFORMAT_APPLY" val="0"/>
</p:tagLst>
</file>

<file path=ppt/tags/tag14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6"/>
  <p:tag name="KSO_WM_UNIT_ID" val="diagram20181977_1*l_i*1_16"/>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4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7"/>
  <p:tag name="KSO_WM_UNIT_ID" val="diagram20181977_1*l_i*1_17"/>
  <p:tag name="KSO_WM_UNIT_LAYERLEVEL" val="1_1"/>
  <p:tag name="KSO_WM_DIAGRAM_GROUP_CODE" val="l1-1"/>
  <p:tag name="KSO_WM_UNIT_TEXT_FILL_FORE_SCHEMECOLOR_INDEX" val="13"/>
  <p:tag name="KSO_WM_UNIT_TEXT_FILL_TYPE" val="1"/>
  <p:tag name="KSO_WM_UNIT_USESOURCEFORMAT_APPLY" val="0"/>
</p:tagLst>
</file>

<file path=ppt/tags/tag15.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2_1"/>
  <p:tag name="KSO_WM_UNIT_ID" val="diagram160060_5*l_h_f*1_2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 name="KSO_WM_SLIDE_ANIMATION_ID" val="3110590"/>
</p:tagLst>
</file>

<file path=ppt/tags/tag15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8"/>
  <p:tag name="KSO_WM_UNIT_ID" val="diagram20181977_1*l_i*1_18"/>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51.xml><?xml version="1.0" encoding="utf-8"?>
<p:tagLst xmlns:p="http://schemas.openxmlformats.org/presentationml/2006/main">
  <p:tag name="KSO_WM_TAG_VERSION" val="1.0"/>
  <p:tag name="KSO_WM_BEAUTIFY_FLAG" val="#wm#"/>
  <p:tag name="KSO_WM_UNIT_TYPE" val="i"/>
  <p:tag name="KSO_WM_UNIT_ID" val="diagram20181977_1*i*39"/>
  <p:tag name="KSO_WM_TEMPLATE_CATEGORY" val="diagram"/>
  <p:tag name="KSO_WM_TEMPLATE_INDEX" val="20181977"/>
  <p:tag name="KSO_WM_UNIT_INDEX" val="39"/>
</p:tagLst>
</file>

<file path=ppt/tags/tag15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19"/>
  <p:tag name="KSO_WM_UNIT_ID" val="diagram20181977_1*l_i*1_19"/>
  <p:tag name="KSO_WM_UNIT_LAYERLEVEL" val="1_1"/>
  <p:tag name="KSO_WM_DIAGRAM_GROUP_CODE" val="l1-1"/>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0"/>
  <p:tag name="KSO_WM_UNIT_ID" val="diagram20181977_1*l_i*1_20"/>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1"/>
  <p:tag name="KSO_WM_UNIT_ID" val="diagram20181977_1*l_i*1_21"/>
  <p:tag name="KSO_WM_UNIT_LAYERLEVEL" val="1_1"/>
  <p:tag name="KSO_WM_DIAGRAM_GROUP_CODE" val="l1-1"/>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2"/>
  <p:tag name="KSO_WM_UNIT_ID" val="diagram20181977_1*l_i*1_22"/>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3"/>
  <p:tag name="KSO_WM_UNIT_ID" val="diagram20181977_1*l_i*1_23"/>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4"/>
  <p:tag name="KSO_WM_UNIT_ID" val="diagram20181977_1*l_i*1_24"/>
  <p:tag name="KSO_WM_UNIT_LAYERLEVEL" val="1_1"/>
  <p:tag name="KSO_WM_DIAGRAM_GROUP_CODE" val="l1-1"/>
  <p:tag name="KSO_WM_UNIT_TEXT_FILL_FORE_SCHEMECOLOR_INDEX" val="13"/>
  <p:tag name="KSO_WM_UNIT_TEXT_FILL_TYPE" val="1"/>
  <p:tag name="KSO_WM_UNIT_USESOURCEFORMAT_APPLY" val="0"/>
</p:tagLst>
</file>

<file path=ppt/tags/tag15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5"/>
  <p:tag name="KSO_WM_UNIT_ID" val="diagram20181977_1*l_i*1_25"/>
  <p:tag name="KSO_WM_UNIT_LAYERLEVEL" val="1_1"/>
  <p:tag name="KSO_WM_DIAGRAM_GROUP_CODE" val="l1-1"/>
  <p:tag name="KSO_WM_UNIT_TEXT_FILL_FORE_SCHEMECOLOR_INDEX" val="13"/>
  <p:tag name="KSO_WM_UNIT_TEXT_FILL_TYPE" val="1"/>
  <p:tag name="KSO_WM_UNIT_USESOURCEFORMAT_APPLY" val="0"/>
</p:tagLst>
</file>

<file path=ppt/tags/tag15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6"/>
  <p:tag name="KSO_WM_UNIT_ID" val="diagram20181977_1*l_i*1_26"/>
  <p:tag name="KSO_WM_UNIT_LAYERLEVEL" val="1_1"/>
  <p:tag name="KSO_WM_DIAGRAM_GROUP_CODE" val="l1-1"/>
  <p:tag name="KSO_WM_UNIT_TEXT_FILL_FORE_SCHEMECOLOR_INDEX" val="13"/>
  <p:tag name="KSO_WM_UNIT_TEXT_FILL_TYPE" val="1"/>
  <p:tag name="KSO_WM_UNIT_USESOURCEFORMAT_APPLY" val="0"/>
</p:tagLst>
</file>

<file path=ppt/tags/tag16.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5"/>
  <p:tag name="KSO_WM_UNIT_ID" val="diagram160060_5*l_i*1_5"/>
  <p:tag name="KSO_WM_UNIT_CLEAR" val="1"/>
  <p:tag name="KSO_WM_UNIT_LAYERLEVEL" val="1_1"/>
  <p:tag name="KSO_WM_DIAGRAM_GROUP_CODE" val="l1-1"/>
  <p:tag name="KSO_WM_UNIT_FILL_FORE_SCHEMECOLOR_INDEX" val="7"/>
  <p:tag name="KSO_WM_UNIT_FILL_TYPE" val="1"/>
  <p:tag name="KSO_WM_UNIT_TEXT_FILL_FORE_SCHEMECOLOR_INDEX" val="7"/>
  <p:tag name="KSO_WM_UNIT_TEXT_FILL_TYPE" val="1"/>
  <p:tag name="KSO_WM_UNIT_USESOURCEFORMAT_APPLY" val="0"/>
  <p:tag name="KSO_WM_SLIDE_ANIMATION_ID" val="3110590"/>
</p:tagLst>
</file>

<file path=ppt/tags/tag16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7"/>
  <p:tag name="KSO_WM_UNIT_ID" val="diagram20181977_1*l_i*1_27"/>
  <p:tag name="KSO_WM_UNIT_LAYERLEVEL" val="1_1"/>
  <p:tag name="KSO_WM_DIAGRAM_GROUP_CODE" val="l1-1"/>
  <p:tag name="KSO_WM_UNIT_TEXT_FILL_FORE_SCHEMECOLOR_INDEX" val="13"/>
  <p:tag name="KSO_WM_UNIT_TEXT_FILL_TYPE" val="1"/>
  <p:tag name="KSO_WM_UNIT_USESOURCEFORMAT_APPLY" val="0"/>
</p:tagLst>
</file>

<file path=ppt/tags/tag16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8"/>
  <p:tag name="KSO_WM_UNIT_ID" val="diagram20181977_1*l_i*1_28"/>
  <p:tag name="KSO_WM_UNIT_LAYERLEVEL" val="1_1"/>
  <p:tag name="KSO_WM_DIAGRAM_GROUP_CODE" val="l1-1"/>
  <p:tag name="KSO_WM_UNIT_TEXT_FILL_FORE_SCHEMECOLOR_INDEX" val="13"/>
  <p:tag name="KSO_WM_UNIT_TEXT_FILL_TYPE" val="1"/>
  <p:tag name="KSO_WM_UNIT_USESOURCEFORMAT_APPLY" val="0"/>
</p:tagLst>
</file>

<file path=ppt/tags/tag16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29"/>
  <p:tag name="KSO_WM_UNIT_ID" val="diagram20181977_1*l_i*1_29"/>
  <p:tag name="KSO_WM_UNIT_LAYERLEVEL" val="1_1"/>
  <p:tag name="KSO_WM_DIAGRAM_GROUP_CODE" val="l1-1"/>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0"/>
  <p:tag name="KSO_WM_UNIT_ID" val="diagram20181977_1*l_i*1_30"/>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6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1"/>
  <p:tag name="KSO_WM_UNIT_ID" val="diagram20181977_1*l_i*1_31"/>
  <p:tag name="KSO_WM_UNIT_LAYERLEVEL" val="1_1"/>
  <p:tag name="KSO_WM_DIAGRAM_GROUP_CODE" val="l1-1"/>
  <p:tag name="KSO_WM_UNIT_TEXT_FILL_FORE_SCHEMECOLOR_INDEX" val="13"/>
  <p:tag name="KSO_WM_UNIT_TEXT_FILL_TYPE" val="1"/>
  <p:tag name="KSO_WM_UNIT_USESOURCEFORMAT_APPLY" val="0"/>
</p:tagLst>
</file>

<file path=ppt/tags/tag16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2"/>
  <p:tag name="KSO_WM_UNIT_ID" val="diagram20181977_1*l_i*1_32"/>
  <p:tag name="KSO_WM_UNIT_LAYERLEVEL" val="1_1"/>
  <p:tag name="KSO_WM_DIAGRAM_GROUP_CODE" val="l1-1"/>
  <p:tag name="KSO_WM_UNIT_TEXT_FILL_FORE_SCHEMECOLOR_INDEX" val="13"/>
  <p:tag name="KSO_WM_UNIT_TEXT_FILL_TYPE" val="1"/>
  <p:tag name="KSO_WM_UNIT_USESOURCEFORMAT_APPLY" val="0"/>
</p:tagLst>
</file>

<file path=ppt/tags/tag16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3"/>
  <p:tag name="KSO_WM_UNIT_ID" val="diagram20181977_1*l_i*1_33"/>
  <p:tag name="KSO_WM_UNIT_LAYERLEVEL" val="1_1"/>
  <p:tag name="KSO_WM_DIAGRAM_GROUP_CODE" val="l1-1"/>
  <p:tag name="KSO_WM_UNIT_TEXT_FILL_FORE_SCHEMECOLOR_INDEX" val="13"/>
  <p:tag name="KSO_WM_UNIT_TEXT_FILL_TYPE" val="1"/>
  <p:tag name="KSO_WM_UNIT_USESOURCEFORMAT_APPLY" val="0"/>
</p:tagLst>
</file>

<file path=ppt/tags/tag16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4"/>
  <p:tag name="KSO_WM_UNIT_ID" val="diagram20181977_1*l_i*1_34"/>
  <p:tag name="KSO_WM_UNIT_LAYERLEVEL" val="1_1"/>
  <p:tag name="KSO_WM_DIAGRAM_GROUP_CODE" val="l1-1"/>
  <p:tag name="KSO_WM_UNIT_TEXT_FILL_FORE_SCHEMECOLOR_INDEX" val="13"/>
  <p:tag name="KSO_WM_UNIT_TEXT_FILL_TYPE" val="1"/>
  <p:tag name="KSO_WM_UNIT_USESOURCEFORMAT_APPLY" val="0"/>
</p:tagLst>
</file>

<file path=ppt/tags/tag16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5"/>
  <p:tag name="KSO_WM_UNIT_ID" val="diagram20181977_1*l_i*1_35"/>
  <p:tag name="KSO_WM_UNIT_LAYERLEVEL" val="1_1"/>
  <p:tag name="KSO_WM_DIAGRAM_GROUP_CODE" val="l1-1"/>
  <p:tag name="KSO_WM_UNIT_TEXT_FILL_FORE_SCHEMECOLOR_INDEX" val="13"/>
  <p:tag name="KSO_WM_UNIT_TEXT_FILL_TYPE" val="1"/>
  <p:tag name="KSO_WM_UNIT_USESOURCEFORMAT_APPLY" val="0"/>
</p:tagLst>
</file>

<file path=ppt/tags/tag16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6"/>
  <p:tag name="KSO_WM_UNIT_ID" val="diagram20181977_1*l_i*1_36"/>
  <p:tag name="KSO_WM_UNIT_LAYERLEVEL" val="1_1"/>
  <p:tag name="KSO_WM_DIAGRAM_GROUP_CODE" val="l1-1"/>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6"/>
  <p:tag name="KSO_WM_UNIT_ID" val="diagram160060_5*l_i*1_6"/>
  <p:tag name="KSO_WM_UNIT_CLEAR" val="1"/>
  <p:tag name="KSO_WM_UNIT_LAYERLEVEL" val="1_1"/>
  <p:tag name="KSO_WM_DIAGRAM_GROUP_CODE" val="l1-1"/>
  <p:tag name="KSO_WM_UNIT_LINE_FORE_SCHEMECOLOR_INDEX" val="7"/>
  <p:tag name="KSO_WM_UNIT_LINE_FILL_TYPE" val="2"/>
  <p:tag name="KSO_WM_UNIT_USESOURCEFORMAT_APPLY" val="0"/>
  <p:tag name="KSO_WM_SLIDE_ANIMATION_ID" val="3110590"/>
</p:tagLst>
</file>

<file path=ppt/tags/tag17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7"/>
  <p:tag name="KSO_WM_UNIT_ID" val="diagram20181977_1*l_i*1_37"/>
  <p:tag name="KSO_WM_UNIT_LAYERLEVEL" val="1_1"/>
  <p:tag name="KSO_WM_DIAGRAM_GROUP_CODE" val="l1-1"/>
  <p:tag name="KSO_WM_UNIT_TEXT_FILL_FORE_SCHEMECOLOR_INDEX" val="13"/>
  <p:tag name="KSO_WM_UNIT_TEXT_FILL_TYPE" val="1"/>
  <p:tag name="KSO_WM_UNIT_USESOURCEFORMAT_APPLY" val="0"/>
</p:tagLst>
</file>

<file path=ppt/tags/tag17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8"/>
  <p:tag name="KSO_WM_UNIT_ID" val="diagram20181977_1*l_i*1_38"/>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7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39"/>
  <p:tag name="KSO_WM_UNIT_ID" val="diagram20181977_1*l_i*1_39"/>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0"/>
  <p:tag name="KSO_WM_UNIT_ID" val="diagram20181977_1*l_i*1_40"/>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7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1"/>
  <p:tag name="KSO_WM_UNIT_ID" val="diagram20181977_1*l_i*1_41"/>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2"/>
  <p:tag name="KSO_WM_UNIT_ID" val="diagram20181977_1*l_i*1_42"/>
  <p:tag name="KSO_WM_UNIT_LAYERLEVEL" val="1_1"/>
  <p:tag name="KSO_WM_DIAGRAM_GROUP_CODE" val="l1-1"/>
  <p:tag name="KSO_WM_UNIT_TEXT_FILL_FORE_SCHEMECOLOR_INDEX" val="13"/>
  <p:tag name="KSO_WM_UNIT_TEXT_FILL_TYPE" val="1"/>
  <p:tag name="KSO_WM_UNIT_USESOURCEFORMAT_APPLY" val="0"/>
</p:tagLst>
</file>

<file path=ppt/tags/tag17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3"/>
  <p:tag name="KSO_WM_UNIT_ID" val="diagram20181977_1*l_i*1_43"/>
  <p:tag name="KSO_WM_UNIT_LAYERLEVEL" val="1_1"/>
  <p:tag name="KSO_WM_DIAGRAM_GROUP_CODE" val="l1-1"/>
  <p:tag name="KSO_WM_UNIT_FILL_FORE_SCHEMECOLOR_INDEX" val="8"/>
  <p:tag name="KSO_WM_UNIT_FILL_TYPE" val="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4"/>
  <p:tag name="KSO_WM_UNIT_ID" val="diagram20181977_1*l_i*1_44"/>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5"/>
  <p:tag name="KSO_WM_UNIT_ID" val="diagram20181977_1*l_i*1_45"/>
  <p:tag name="KSO_WM_UNIT_LAYERLEVEL" val="1_1"/>
  <p:tag name="KSO_WM_DIAGRAM_GROUP_CODE" val="l1-1"/>
  <p:tag name="KSO_WM_UNIT_FILL_FORE_SCHEMECOLOR_INDEX" val="9"/>
  <p:tag name="KSO_WM_UNIT_FILL_TYPE" val="1"/>
  <p:tag name="KSO_WM_UNIT_TEXT_FILL_FORE_SCHEMECOLOR_INDEX" val="13"/>
  <p:tag name="KSO_WM_UNIT_TEXT_FILL_TYPE" val="1"/>
  <p:tag name="KSO_WM_UNIT_USESOURCEFORMAT_APPLY" val="0"/>
</p:tagLst>
</file>

<file path=ppt/tags/tag17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6"/>
  <p:tag name="KSO_WM_UNIT_ID" val="diagram20181977_1*l_i*1_46"/>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3_1"/>
  <p:tag name="KSO_WM_UNIT_ID" val="diagram160060_5*l_h_f*1_3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 name="KSO_WM_SLIDE_ANIMATION_ID" val="3110590"/>
</p:tagLst>
</file>

<file path=ppt/tags/tag18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7"/>
  <p:tag name="KSO_WM_UNIT_ID" val="diagram20181977_1*l_i*1_47"/>
  <p:tag name="KSO_WM_UNIT_LAYERLEVEL" val="1_1"/>
  <p:tag name="KSO_WM_DIAGRAM_GROUP_CODE" val="l1-1"/>
  <p:tag name="KSO_WM_UNIT_FILL_FORE_SCHEMECOLOR_INDEX" val="5"/>
  <p:tag name="KSO_WM_UNIT_FILL_TYPE" val="1"/>
  <p:tag name="KSO_WM_UNIT_TEXT_FILL_FORE_SCHEMECOLOR_INDEX" val="13"/>
  <p:tag name="KSO_WM_UNIT_TEXT_FILL_TYPE" val="1"/>
  <p:tag name="KSO_WM_UNIT_USESOURCEFORMAT_APPLY" val="0"/>
</p:tagLst>
</file>

<file path=ppt/tags/tag18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8"/>
  <p:tag name="KSO_WM_UNIT_ID" val="diagram20181977_1*l_i*1_48"/>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8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49"/>
  <p:tag name="KSO_WM_UNIT_ID" val="diagram20181977_1*l_i*1_49"/>
  <p:tag name="KSO_WM_UNIT_LAYERLEVEL" val="1_1"/>
  <p:tag name="KSO_WM_DIAGRAM_GROUP_CODE" val="l1-1"/>
  <p:tag name="KSO_WM_UNIT_TEXT_FILL_FORE_SCHEMECOLOR_INDEX" val="13"/>
  <p:tag name="KSO_WM_UNIT_TEXT_FILL_TYPE" val="1"/>
  <p:tag name="KSO_WM_UNIT_USESOURCEFORMAT_APPLY" val="0"/>
</p:tagLst>
</file>

<file path=ppt/tags/tag18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0"/>
  <p:tag name="KSO_WM_UNIT_ID" val="diagram20181977_1*l_i*1_50"/>
  <p:tag name="KSO_WM_UNIT_LAYERLEVEL" val="1_1"/>
  <p:tag name="KSO_WM_DIAGRAM_GROUP_CODE" val="l1-1"/>
  <p:tag name="KSO_WM_UNIT_TEXT_FILL_FORE_SCHEMECOLOR_INDEX" val="13"/>
  <p:tag name="KSO_WM_UNIT_TEXT_FILL_TYPE" val="1"/>
  <p:tag name="KSO_WM_UNIT_USESOURCEFORMAT_APPLY" val="0"/>
</p:tagLst>
</file>

<file path=ppt/tags/tag18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1"/>
  <p:tag name="KSO_WM_UNIT_ID" val="diagram20181977_1*l_i*1_51"/>
  <p:tag name="KSO_WM_UNIT_LAYERLEVEL" val="1_1"/>
  <p:tag name="KSO_WM_DIAGRAM_GROUP_CODE" val="l1-1"/>
  <p:tag name="KSO_WM_UNIT_TEXT_FILL_FORE_SCHEMECOLOR_INDEX" val="13"/>
  <p:tag name="KSO_WM_UNIT_TEXT_FILL_TYPE" val="1"/>
  <p:tag name="KSO_WM_UNIT_USESOURCEFORMAT_APPLY" val="0"/>
</p:tagLst>
</file>

<file path=ppt/tags/tag18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2"/>
  <p:tag name="KSO_WM_UNIT_ID" val="diagram20181977_1*l_i*1_52"/>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8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3"/>
  <p:tag name="KSO_WM_UNIT_ID" val="diagram20181977_1*l_i*1_53"/>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8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4"/>
  <p:tag name="KSO_WM_UNIT_ID" val="diagram20181977_1*l_i*1_54"/>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8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5"/>
  <p:tag name="KSO_WM_UNIT_ID" val="diagram20181977_1*l_i*1_55"/>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6"/>
  <p:tag name="KSO_WM_UNIT_ID" val="diagram20181977_1*l_i*1_56"/>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7"/>
  <p:tag name="KSO_WM_UNIT_ID" val="diagram160060_5*l_i*1_7"/>
  <p:tag name="KSO_WM_UNIT_CLEAR" val="1"/>
  <p:tag name="KSO_WM_UNIT_LAYERLEVEL" val="1_1"/>
  <p:tag name="KSO_WM_DIAGRAM_GROUP_CODE" val="l1-1"/>
  <p:tag name="KSO_WM_UNIT_FILL_FORE_SCHEMECOLOR_INDEX" val="5"/>
  <p:tag name="KSO_WM_UNIT_FILL_TYPE" val="1"/>
  <p:tag name="KSO_WM_UNIT_TEXT_FILL_FORE_SCHEMECOLOR_INDEX" val="5"/>
  <p:tag name="KSO_WM_UNIT_TEXT_FILL_TYPE" val="1"/>
  <p:tag name="KSO_WM_UNIT_USESOURCEFORMAT_APPLY" val="0"/>
  <p:tag name="KSO_WM_SLIDE_ANIMATION_ID" val="3110590"/>
</p:tagLst>
</file>

<file path=ppt/tags/tag19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7"/>
  <p:tag name="KSO_WM_UNIT_ID" val="diagram20181977_1*l_i*1_57"/>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8"/>
  <p:tag name="KSO_WM_UNIT_ID" val="diagram20181977_1*l_i*1_58"/>
  <p:tag name="KSO_WM_UNIT_LAYERLEVEL" val="1_1"/>
  <p:tag name="KSO_WM_DIAGRAM_GROUP_CODE" val="l1-1"/>
  <p:tag name="KSO_WM_UNIT_FILL_FORE_SCHEMECOLOR_INDEX" val="7"/>
  <p:tag name="KSO_WM_UNIT_FILL_TYPE" val="1"/>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59"/>
  <p:tag name="KSO_WM_UNIT_ID" val="diagram20181977_1*l_i*1_59"/>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9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0"/>
  <p:tag name="KSO_WM_UNIT_ID" val="diagram20181977_1*l_i*1_60"/>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9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1"/>
  <p:tag name="KSO_WM_UNIT_ID" val="diagram20181977_1*l_i*1_61"/>
  <p:tag name="KSO_WM_UNIT_LAYERLEVEL" val="1_1"/>
  <p:tag name="KSO_WM_DIAGRAM_GROUP_CODE" val="l1-1"/>
  <p:tag name="KSO_WM_UNIT_TEXT_FILL_FORE_SCHEMECOLOR_INDEX" val="13"/>
  <p:tag name="KSO_WM_UNIT_TEXT_FILL_TYPE" val="1"/>
  <p:tag name="KSO_WM_UNIT_USESOURCEFORMAT_APPLY" val="0"/>
</p:tagLst>
</file>

<file path=ppt/tags/tag195.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2"/>
  <p:tag name="KSO_WM_UNIT_ID" val="diagram20181977_1*l_i*1_62"/>
  <p:tag name="KSO_WM_UNIT_LAYERLEVEL" val="1_1"/>
  <p:tag name="KSO_WM_DIAGRAM_GROUP_CODE" val="l1-1"/>
  <p:tag name="KSO_WM_UNIT_FILL_FORE_SCHEMECOLOR_INDEX" val="10"/>
  <p:tag name="KSO_WM_UNIT_FILL_TYPE" val="1"/>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3"/>
  <p:tag name="KSO_WM_UNIT_ID" val="diagram20181977_1*l_i*1_63"/>
  <p:tag name="KSO_WM_UNIT_LAYERLEVEL" val="1_1"/>
  <p:tag name="KSO_WM_DIAGRAM_GROUP_CODE" val="l1-1"/>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4"/>
  <p:tag name="KSO_WM_UNIT_ID" val="diagram20181977_1*l_i*1_64"/>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5"/>
  <p:tag name="KSO_WM_UNIT_ID" val="diagram20181977_1*l_i*1_65"/>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6"/>
  <p:tag name="KSO_WM_UNIT_ID" val="diagram20181977_1*l_i*1_66"/>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PA" val="v4.1.3"/>
</p:tagLst>
</file>

<file path=ppt/tags/tag20.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8"/>
  <p:tag name="KSO_WM_UNIT_ID" val="diagram160060_5*l_i*1_8"/>
  <p:tag name="KSO_WM_UNIT_CLEAR" val="1"/>
  <p:tag name="KSO_WM_UNIT_LAYERLEVEL" val="1_1"/>
  <p:tag name="KSO_WM_DIAGRAM_GROUP_CODE" val="l1-1"/>
  <p:tag name="KSO_WM_UNIT_LINE_FORE_SCHEMECOLOR_INDEX" val="5"/>
  <p:tag name="KSO_WM_UNIT_LINE_FILL_TYPE" val="2"/>
  <p:tag name="KSO_WM_UNIT_USESOURCEFORMAT_APPLY" val="0"/>
  <p:tag name="KSO_WM_SLIDE_ANIMATION_ID" val="3110590"/>
</p:tagLst>
</file>

<file path=ppt/tags/tag200.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7"/>
  <p:tag name="KSO_WM_UNIT_ID" val="diagram20181977_1*l_i*1_67"/>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201.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8"/>
  <p:tag name="KSO_WM_UNIT_ID" val="diagram20181977_1*l_i*1_68"/>
  <p:tag name="KSO_WM_UNIT_LAYERLEVEL" val="1_1"/>
  <p:tag name="KSO_WM_DIAGRAM_GROUP_CODE" val="l1-1"/>
  <p:tag name="KSO_WM_UNIT_FILL_FORE_SCHEMECOLOR_INDEX" val="14"/>
  <p:tag name="KSO_WM_UNIT_FILL_TYPE" val="1"/>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69"/>
  <p:tag name="KSO_WM_UNIT_ID" val="diagram20181977_1*l_i*1_69"/>
  <p:tag name="KSO_WM_UNIT_LAYERLEVEL" val="1_1"/>
  <p:tag name="KSO_WM_DIAGRAM_GROUP_CODE" val="l1-1"/>
  <p:tag name="KSO_WM_UNIT_FILL_FORE_SCHEMECOLOR_INDEX" val="8"/>
  <p:tag name="KSO_WM_UNIT_FILL_TYPE" val="1"/>
  <p:tag name="KSO_WM_UNIT_USESOURCEFORMAT_APPLY" val="0"/>
</p:tagLst>
</file>

<file path=ppt/tags/tag203.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h_f"/>
  <p:tag name="KSO_WM_UNIT_INDEX" val="1_1_1"/>
  <p:tag name="KSO_WM_UNIT_ID" val="diagram20181977_1*l_h_f*1_1_1"/>
  <p:tag name="KSO_WM_UNIT_LAYERLEVEL" val="1_1_1"/>
  <p:tag name="KSO_WM_UNIT_VALUE" val="76"/>
  <p:tag name="KSO_WM_UNIT_HIGHLIGHT" val="0"/>
  <p:tag name="KSO_WM_UNIT_COMPATIBLE" val="0"/>
  <p:tag name="KSO_WM_UNIT_CLEAR" val="0"/>
  <p:tag name="KSO_WM_DIAGRAM_GROUP_CODE" val="l1-1"/>
  <p:tag name="KSO_WM_UNIT_PRESET_TEXT" val="请在这里输入您的内容文字请在这里输入您的内容文字请在这里输入您的内容文字请在这里输入您的内容文字请在这里输入您的内容文字请在这里输入您的内容文字。"/>
  <p:tag name="KSO_WM_UNIT_TEXT_FILL_FORE_SCHEMECOLOR_INDEX" val="16"/>
  <p:tag name="KSO_WM_UNIT_TEXT_FILL_TYPE" val="1"/>
  <p:tag name="KSO_WM_UNIT_USESOURCEFORMAT_APPLY" val="0"/>
</p:tagLst>
</file>

<file path=ppt/tags/tag204.xml><?xml version="1.0" encoding="utf-8"?>
<p:tagLst xmlns:p="http://schemas.openxmlformats.org/presentationml/2006/main">
  <p:tag name="KSO_WM_TEMPLATE_CATEGORY" val="diagram"/>
  <p:tag name="KSO_WM_TEMPLATE_INDEX" val="20181977"/>
  <p:tag name="KSO_WM_TAG_VERSION" val="1.0"/>
  <p:tag name="KSO_WM_BEAUTIFY_FLAG" val="#wm#"/>
  <p:tag name="KSO_WM_UNIT_TYPE" val="l_i"/>
  <p:tag name="KSO_WM_UNIT_INDEX" val="1_70"/>
  <p:tag name="KSO_WM_UNIT_ID" val="diagram20181977_1*l_i*1_70"/>
  <p:tag name="KSO_WM_UNIT_LAYERLEVEL" val="1_1"/>
  <p:tag name="KSO_WM_DIAGRAM_GROUP_CODE" val="l1-1"/>
  <p:tag name="KSO_WM_UNIT_FILL_FORE_SCHEMECOLOR_INDEX" val="8"/>
  <p:tag name="KSO_WM_UNIT_FILL_TYPE" val="1"/>
  <p:tag name="KSO_WM_UNIT_TEXT_FILL_FORE_SCHEMECOLOR_INDEX" val="2"/>
  <p:tag name="KSO_WM_UNIT_TEXT_FILL_TYPE" val="1"/>
  <p:tag name="KSO_WM_UNIT_USESOURCEFORMAT_APPLY" val="0"/>
</p:tagLst>
</file>

<file path=ppt/tags/tag205.xml><?xml version="1.0" encoding="utf-8"?>
<p:tagLst xmlns:p="http://schemas.openxmlformats.org/presentationml/2006/main">
  <p:tag name="KSO_WM_SLIDE_ITEM_CNT" val="1"/>
</p:tagLst>
</file>

<file path=ppt/tags/tag206.xml><?xml version="1.0" encoding="utf-8"?>
<p:tagLst xmlns:p="http://schemas.openxmlformats.org/presentationml/2006/main">
  <p:tag name="PA" val="v4.1.3"/>
</p:tagLst>
</file>

<file path=ppt/tags/tag207.xml><?xml version="1.0" encoding="utf-8"?>
<p:tagLst xmlns:p="http://schemas.openxmlformats.org/presentationml/2006/main">
  <p:tag name="PA" val="v4.1.3"/>
</p:tagLst>
</file>

<file path=ppt/tags/tag208.xml><?xml version="1.0" encoding="utf-8"?>
<p:tagLst xmlns:p="http://schemas.openxmlformats.org/presentationml/2006/main">
  <p:tag name="KSO_WM_SLIDE_ITEM_CNT" val="1"/>
</p:tagLst>
</file>

<file path=ppt/tags/tag209.xml><?xml version="1.0" encoding="utf-8"?>
<p:tagLst xmlns:p="http://schemas.openxmlformats.org/presentationml/2006/main">
  <p:tag name="PA" val="v4.1.3"/>
</p:tagLst>
</file>

<file path=ppt/tags/tag21.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4_1"/>
  <p:tag name="KSO_WM_UNIT_ID" val="diagram160060_5*l_h_f*1_4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 name="KSO_WM_SLIDE_ANIMATION_ID" val="3110590"/>
</p:tagLst>
</file>

<file path=ppt/tags/tag210.xml><?xml version="1.0" encoding="utf-8"?>
<p:tagLst xmlns:p="http://schemas.openxmlformats.org/presentationml/2006/main">
  <p:tag name="PA" val="v4.1.3"/>
</p:tagLst>
</file>

<file path=ppt/tags/tag211.xml><?xml version="1.0" encoding="utf-8"?>
<p:tagLst xmlns:p="http://schemas.openxmlformats.org/presentationml/2006/main">
  <p:tag name="KSO_WM_SLIDE_ITEM_CNT" val="1"/>
</p:tagLst>
</file>

<file path=ppt/tags/tag212.xml><?xml version="1.0" encoding="utf-8"?>
<p:tagLst xmlns:p="http://schemas.openxmlformats.org/presentationml/2006/main">
  <p:tag name="PA" val="v4.1.3"/>
</p:tagLst>
</file>

<file path=ppt/tags/tag213.xml><?xml version="1.0" encoding="utf-8"?>
<p:tagLst xmlns:p="http://schemas.openxmlformats.org/presentationml/2006/main">
  <p:tag name="PA" val="v4.1.3"/>
</p:tagLst>
</file>

<file path=ppt/tags/tag214.xml><?xml version="1.0" encoding="utf-8"?>
<p:tagLst xmlns:p="http://schemas.openxmlformats.org/presentationml/2006/main">
  <p:tag name="KSO_WM_TEMPLATE_CATEGORY" val="diagram"/>
  <p:tag name="KSO_WM_TEMPLATE_INDEX" val="160404"/>
  <p:tag name="KSO_WM_UNIT_TYPE" val="l_i"/>
  <p:tag name="KSO_WM_UNIT_INDEX" val="1_1"/>
  <p:tag name="KSO_WM_UNIT_ID" val="diagram160404_3*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15.xml><?xml version="1.0" encoding="utf-8"?>
<p:tagLst xmlns:p="http://schemas.openxmlformats.org/presentationml/2006/main">
  <p:tag name="KSO_WM_TEMPLATE_CATEGORY" val="diagram"/>
  <p:tag name="KSO_WM_TEMPLATE_INDEX" val="160404"/>
  <p:tag name="KSO_WM_UNIT_TYPE" val="l_i"/>
  <p:tag name="KSO_WM_UNIT_INDEX" val="1_2"/>
  <p:tag name="KSO_WM_UNIT_ID" val="diagram160404_3*l_i*1_2"/>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216.xml><?xml version="1.0" encoding="utf-8"?>
<p:tagLst xmlns:p="http://schemas.openxmlformats.org/presentationml/2006/main">
  <p:tag name="KSO_WM_TEMPLATE_CATEGORY" val="diagram"/>
  <p:tag name="KSO_WM_TEMPLATE_INDEX" val="160404"/>
  <p:tag name="KSO_WM_UNIT_TYPE" val="l_h_f"/>
  <p:tag name="KSO_WM_UNIT_INDEX" val="1_1_1"/>
  <p:tag name="KSO_WM_UNIT_ID" val="diagram160404_3*l_h_f*1_1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5"/>
  <p:tag name="KSO_WM_UNIT_TEXT_FILL_TYPE" val="1"/>
  <p:tag name="KSO_WM_UNIT_USESOURCEFORMAT_APPLY" val="0"/>
</p:tagLst>
</file>

<file path=ppt/tags/tag217.xml><?xml version="1.0" encoding="utf-8"?>
<p:tagLst xmlns:p="http://schemas.openxmlformats.org/presentationml/2006/main">
  <p:tag name="KSO_WM_TEMPLATE_CATEGORY" val="diagram"/>
  <p:tag name="KSO_WM_TEMPLATE_INDEX" val="160404"/>
  <p:tag name="KSO_WM_UNIT_TYPE" val="l_i"/>
  <p:tag name="KSO_WM_UNIT_INDEX" val="1_3"/>
  <p:tag name="KSO_WM_UNIT_ID" val="diagram160404_3*l_i*1_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18.xml><?xml version="1.0" encoding="utf-8"?>
<p:tagLst xmlns:p="http://schemas.openxmlformats.org/presentationml/2006/main">
  <p:tag name="KSO_WM_TEMPLATE_CATEGORY" val="diagram"/>
  <p:tag name="KSO_WM_TEMPLATE_INDEX" val="160404"/>
  <p:tag name="KSO_WM_UNIT_TYPE" val="l_i"/>
  <p:tag name="KSO_WM_UNIT_INDEX" val="1_4"/>
  <p:tag name="KSO_WM_UNIT_ID" val="diagram160404_3*l_i*1_4"/>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219.xml><?xml version="1.0" encoding="utf-8"?>
<p:tagLst xmlns:p="http://schemas.openxmlformats.org/presentationml/2006/main">
  <p:tag name="KSO_WM_TEMPLATE_CATEGORY" val="diagram"/>
  <p:tag name="KSO_WM_TEMPLATE_INDEX" val="160404"/>
  <p:tag name="KSO_WM_UNIT_TYPE" val="l_h_f"/>
  <p:tag name="KSO_WM_UNIT_INDEX" val="1_2_1"/>
  <p:tag name="KSO_WM_UNIT_ID" val="diagram160404_3*l_h_f*1_2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5"/>
  <p:tag name="KSO_WM_UNIT_TEXT_FILL_TYPE" val="1"/>
  <p:tag name="KSO_WM_UNIT_USESOURCEFORMAT_APPLY" val="0"/>
</p:tagLst>
</file>

<file path=ppt/tags/tag22.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9"/>
  <p:tag name="KSO_WM_UNIT_ID" val="diagram160060_5*l_i*1_9"/>
  <p:tag name="KSO_WM_UNIT_CLEAR" val="1"/>
  <p:tag name="KSO_WM_UNIT_LAYERLEVEL" val="1_1"/>
  <p:tag name="KSO_WM_DIAGRAM_GROUP_CODE" val="l1-1"/>
  <p:tag name="KSO_WM_UNIT_FILL_FORE_SCHEMECOLOR_INDEX" val="6"/>
  <p:tag name="KSO_WM_UNIT_FILL_TYPE" val="1"/>
  <p:tag name="KSO_WM_UNIT_TEXT_FILL_FORE_SCHEMECOLOR_INDEX" val="6"/>
  <p:tag name="KSO_WM_UNIT_TEXT_FILL_TYPE" val="1"/>
  <p:tag name="KSO_WM_UNIT_USESOURCEFORMAT_APPLY" val="0"/>
  <p:tag name="KSO_WM_SLIDE_ANIMATION_ID" val="3110590"/>
</p:tagLst>
</file>

<file path=ppt/tags/tag220.xml><?xml version="1.0" encoding="utf-8"?>
<p:tagLst xmlns:p="http://schemas.openxmlformats.org/presentationml/2006/main">
  <p:tag name="KSO_WM_TEMPLATE_CATEGORY" val="diagram"/>
  <p:tag name="KSO_WM_TEMPLATE_INDEX" val="160404"/>
  <p:tag name="KSO_WM_UNIT_TYPE" val="l_i"/>
  <p:tag name="KSO_WM_UNIT_INDEX" val="1_5"/>
  <p:tag name="KSO_WM_UNIT_ID" val="diagram160404_3*l_i*1_5"/>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21.xml><?xml version="1.0" encoding="utf-8"?>
<p:tagLst xmlns:p="http://schemas.openxmlformats.org/presentationml/2006/main">
  <p:tag name="KSO_WM_TEMPLATE_CATEGORY" val="diagram"/>
  <p:tag name="KSO_WM_TEMPLATE_INDEX" val="160404"/>
  <p:tag name="KSO_WM_UNIT_TYPE" val="l_i"/>
  <p:tag name="KSO_WM_UNIT_INDEX" val="1_6"/>
  <p:tag name="KSO_WM_UNIT_ID" val="diagram160404_3*l_i*1_6"/>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222.xml><?xml version="1.0" encoding="utf-8"?>
<p:tagLst xmlns:p="http://schemas.openxmlformats.org/presentationml/2006/main">
  <p:tag name="KSO_WM_TEMPLATE_CATEGORY" val="diagram"/>
  <p:tag name="KSO_WM_TEMPLATE_INDEX" val="160404"/>
  <p:tag name="KSO_WM_UNIT_TYPE" val="l_h_f"/>
  <p:tag name="KSO_WM_UNIT_INDEX" val="1_3_1"/>
  <p:tag name="KSO_WM_UNIT_ID" val="diagram160404_3*l_h_f*1_3_1"/>
  <p:tag name="KSO_WM_UNIT_CLEAR" val="1"/>
  <p:tag name="KSO_WM_UNIT_LAYERLEVEL" val="1_1_1"/>
  <p:tag name="KSO_WM_UNIT_VALUE" val="42"/>
  <p:tag name="KSO_WM_UNIT_HIGHLIGHT" val="0"/>
  <p:tag name="KSO_WM_UNIT_COMPATIBLE" val="0"/>
  <p:tag name="KSO_WM_BEAUTIFY_FLAG" val="#wm#"/>
  <p:tag name="KSO_WM_UNIT_PRESET_TEXT_INDEX" val="4"/>
  <p:tag name="KSO_WM_UNIT_PRESET_TEXT_LEN" val="57"/>
  <p:tag name="KSO_WM_TAG_VERSION" val="1.0"/>
  <p:tag name="KSO_WM_DIAGRAM_GROUP_CODE" val="l1-1"/>
  <p:tag name="KSO_WM_UNIT_TEXT_FILL_FORE_SCHEMECOLOR_INDEX" val="5"/>
  <p:tag name="KSO_WM_UNIT_TEXT_FILL_TYPE" val="1"/>
  <p:tag name="KSO_WM_UNIT_USESOURCEFORMAT_APPLY" val="0"/>
</p:tagLst>
</file>

<file path=ppt/tags/tag223.xml><?xml version="1.0" encoding="utf-8"?>
<p:tagLst xmlns:p="http://schemas.openxmlformats.org/presentationml/2006/main">
  <p:tag name="KSO_WM_TEMPLATE_CATEGORY" val="diagram"/>
  <p:tag name="KSO_WM_TEMPLATE_INDEX" val="160404"/>
  <p:tag name="KSO_WM_UNIT_TYPE" val="l_i"/>
  <p:tag name="KSO_WM_UNIT_INDEX" val="1_7"/>
  <p:tag name="KSO_WM_UNIT_ID" val="diagram160404_3*l_i*1_7"/>
  <p:tag name="KSO_WM_UNIT_CLEAR" val="1"/>
  <p:tag name="KSO_WM_UNIT_LAYERLEVEL" val="1_1"/>
  <p:tag name="KSO_WM_BEAUTIFY_FLAG" val="#wm#"/>
  <p:tag name="KSO_WM_TAG_VERSION" val="1.0"/>
  <p:tag name="KSO_WM_DIAGRAM_GROUP_CODE" val="l1-1"/>
  <p:tag name="KSO_WM_UNIT_LINE_FORE_SCHEMECOLOR_INDEX" val="5"/>
  <p:tag name="KSO_WM_UNIT_LINE_FILL_TYPE" val="2"/>
  <p:tag name="KSO_WM_UNIT_USESOURCEFORMAT_APPLY" val="0"/>
</p:tagLst>
</file>

<file path=ppt/tags/tag224.xml><?xml version="1.0" encoding="utf-8"?>
<p:tagLst xmlns:p="http://schemas.openxmlformats.org/presentationml/2006/main">
  <p:tag name="MH" val="20160819160041"/>
  <p:tag name="MH_LIBRARY" val="CONTENTS"/>
  <p:tag name="MH_TYPE" val="NUMBER"/>
  <p:tag name="ID" val="553524"/>
  <p:tag name="MH_ORDER" val="1"/>
  <p:tag name="KSO_WM_TAG_VERSION" val="1.0"/>
  <p:tag name="KSO_WM_BEAUTIFY_FLAG" val="#wm#"/>
  <p:tag name="KSO_WM_TEMPLATE_CATEGORY" val="diagram"/>
  <p:tag name="KSO_WM_TEMPLATE_INDEX" val="20170302"/>
  <p:tag name="KSO_WM_UNIT_TYPE" val="l_h_i"/>
  <p:tag name="KSO_WM_UNIT_INDEX" val="1_1_1"/>
  <p:tag name="KSO_WM_UNIT_ID" val="diagram20170302_2*l_h_i*1_1_1"/>
  <p:tag name="KSO_WM_UNIT_LAYERLEVEL" val="1_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1"/>
</p:tagLst>
</file>

<file path=ppt/tags/tag225.xml><?xml version="1.0" encoding="utf-8"?>
<p:tagLst xmlns:p="http://schemas.openxmlformats.org/presentationml/2006/main">
  <p:tag name="MH" val="20160819160041"/>
  <p:tag name="MH_LIBRARY" val="CONTENTS"/>
  <p:tag name="MH_TYPE" val="ENTRY"/>
  <p:tag name="ID" val="553524"/>
  <p:tag name="MH_ORDER" val="1"/>
  <p:tag name="KSO_WM_TAG_VERSION" val="1.0"/>
  <p:tag name="KSO_WM_BEAUTIFY_FLAG" val="#wm#"/>
  <p:tag name="KSO_WM_TEMPLATE_CATEGORY" val="diagram"/>
  <p:tag name="KSO_WM_TEMPLATE_INDEX" val="20170302"/>
  <p:tag name="KSO_WM_UNIT_TYPE" val="l_h_i"/>
  <p:tag name="KSO_WM_UNIT_INDEX" val="1_1_2"/>
  <p:tag name="KSO_WM_UNIT_ID" val="diagram20170302_2*l_h_i*1_1_2"/>
  <p:tag name="KSO_WM_UNIT_LAYERLEVEL" val="1_1_1"/>
  <p:tag name="KSO_WM_DIAGRAM_GROUP_CODE" val="l1-1"/>
  <p:tag name="KSO_WM_UNIT_LINE_FORE_SCHEMECOLOR_INDEX" val="5"/>
  <p:tag name="KSO_WM_UNIT_LINE_FILL_TYPE" val="2"/>
  <p:tag name="KSO_WM_UNIT_TEXT_FILL_FORE_SCHEMECOLOR_INDEX" val="13"/>
  <p:tag name="KSO_WM_UNIT_TEXT_FILL_TYPE" val="1"/>
  <p:tag name="KSO_WM_UNIT_USESOURCEFORMAT_APPLY" val="1"/>
</p:tagLst>
</file>

<file path=ppt/tags/tag226.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i"/>
  <p:tag name="KSO_WM_UNIT_INDEX" val="1_1_3"/>
  <p:tag name="KSO_WM_UNIT_ID" val="diagram20170302_2*l_h_i*1_1_3"/>
  <p:tag name="KSO_WM_UNIT_LAYERLEVEL" val="1_1_1"/>
  <p:tag name="KSO_WM_DIAGRAM_GROUP_CODE" val="l1-1"/>
  <p:tag name="KSO_WM_UNIT_TEXT_FILL_FORE_SCHEMECOLOR_INDEX" val="14"/>
  <p:tag name="KSO_WM_UNIT_TEXT_FILL_TYPE" val="1"/>
  <p:tag name="KSO_WM_UNIT_USESOURCEFORMAT_APPLY" val="1"/>
</p:tagLst>
</file>

<file path=ppt/tags/tag227.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f"/>
  <p:tag name="KSO_WM_UNIT_INDEX" val="1_1_1"/>
  <p:tag name="KSO_WM_UNIT_LAYERLEVEL" val="1_1_1"/>
  <p:tag name="KSO_WM_UNIT_VALUE" val="18"/>
  <p:tag name="KSO_WM_UNIT_HIGHLIGHT" val="0"/>
  <p:tag name="KSO_WM_UNIT_COMPATIBLE" val="0"/>
  <p:tag name="KSO_WM_UNIT_CLEAR" val="0"/>
  <p:tag name="KSO_WM_UNIT_PRESET_TEXT_INDEX" val="3"/>
  <p:tag name="KSO_WM_UNIT_PRESET_TEXT_LEN" val="17"/>
  <p:tag name="KSO_WM_DIAGRAM_GROUP_CODE" val="l1-1"/>
  <p:tag name="KSO_WM_UNIT_ID" val="diagram20170302_2*l_h_f*1_1_1"/>
  <p:tag name="KSO_WM_UNIT_TEXT_FILL_FORE_SCHEMECOLOR_INDEX" val="13"/>
  <p:tag name="KSO_WM_UNIT_TEXT_FILL_TYPE" val="1"/>
  <p:tag name="KSO_WM_UNIT_USESOURCEFORMAT_APPLY" val="1"/>
</p:tagLst>
</file>

<file path=ppt/tags/tag228.xml><?xml version="1.0" encoding="utf-8"?>
<p:tagLst xmlns:p="http://schemas.openxmlformats.org/presentationml/2006/main">
  <p:tag name="MH" val="20160819160041"/>
  <p:tag name="MH_LIBRARY" val="CONTENTS"/>
  <p:tag name="MH_TYPE" val="NUMBER"/>
  <p:tag name="ID" val="553524"/>
  <p:tag name="MH_ORDER" val="2"/>
  <p:tag name="KSO_WM_TAG_VERSION" val="1.0"/>
  <p:tag name="KSO_WM_BEAUTIFY_FLAG" val="#wm#"/>
  <p:tag name="KSO_WM_TEMPLATE_CATEGORY" val="diagram"/>
  <p:tag name="KSO_WM_TEMPLATE_INDEX" val="20170302"/>
  <p:tag name="KSO_WM_UNIT_TYPE" val="l_h_i"/>
  <p:tag name="KSO_WM_UNIT_INDEX" val="1_2_1"/>
  <p:tag name="KSO_WM_UNIT_ID" val="diagram20170302_2*l_h_i*1_2_1"/>
  <p:tag name="KSO_WM_UNIT_LAYERLEVEL" val="1_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1"/>
</p:tagLst>
</file>

<file path=ppt/tags/tag229.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i"/>
  <p:tag name="KSO_WM_UNIT_INDEX" val="1_2_2"/>
  <p:tag name="KSO_WM_UNIT_ID" val="diagram20170302_2*l_h_i*1_2_2"/>
  <p:tag name="KSO_WM_UNIT_LAYERLEVEL" val="1_1_1"/>
  <p:tag name="KSO_WM_DIAGRAM_GROUP_CODE" val="l1-1"/>
  <p:tag name="KSO_WM_UNIT_TEXT_FILL_FORE_SCHEMECOLOR_INDEX" val="14"/>
  <p:tag name="KSO_WM_UNIT_TEXT_FILL_TYPE" val="1"/>
  <p:tag name="KSO_WM_UNIT_USESOURCEFORMAT_APPLY" val="1"/>
</p:tagLst>
</file>

<file path=ppt/tags/tag23.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0"/>
  <p:tag name="KSO_WM_UNIT_ID" val="diagram160060_5*l_i*1_10"/>
  <p:tag name="KSO_WM_UNIT_CLEAR" val="1"/>
  <p:tag name="KSO_WM_UNIT_LAYERLEVEL" val="1_1"/>
  <p:tag name="KSO_WM_DIAGRAM_GROUP_CODE" val="l1-1"/>
  <p:tag name="KSO_WM_UNIT_LINE_FORE_SCHEMECOLOR_INDEX" val="6"/>
  <p:tag name="KSO_WM_UNIT_LINE_FILL_TYPE" val="2"/>
  <p:tag name="KSO_WM_UNIT_USESOURCEFORMAT_APPLY" val="0"/>
  <p:tag name="KSO_WM_SLIDE_ANIMATION_ID" val="3110590"/>
</p:tagLst>
</file>

<file path=ppt/tags/tag230.xml><?xml version="1.0" encoding="utf-8"?>
<p:tagLst xmlns:p="http://schemas.openxmlformats.org/presentationml/2006/main">
  <p:tag name="MH" val="20160819160041"/>
  <p:tag name="MH_LIBRARY" val="CONTENTS"/>
  <p:tag name="MH_TYPE" val="ENTRY"/>
  <p:tag name="ID" val="553524"/>
  <p:tag name="MH_ORDER" val="1"/>
  <p:tag name="KSO_WM_TAG_VERSION" val="1.0"/>
  <p:tag name="KSO_WM_BEAUTIFY_FLAG" val="#wm#"/>
  <p:tag name="KSO_WM_TEMPLATE_CATEGORY" val="diagram"/>
  <p:tag name="KSO_WM_TEMPLATE_INDEX" val="20170302"/>
  <p:tag name="KSO_WM_UNIT_TYPE" val="l_h_i"/>
  <p:tag name="KSO_WM_UNIT_INDEX" val="1_2_3"/>
  <p:tag name="KSO_WM_UNIT_ID" val="diagram20170302_2*l_h_i*1_2_3"/>
  <p:tag name="KSO_WM_UNIT_LAYERLEVEL" val="1_1_1"/>
  <p:tag name="KSO_WM_DIAGRAM_GROUP_CODE" val="l1-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1.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f"/>
  <p:tag name="KSO_WM_UNIT_INDEX" val="1_2_1"/>
  <p:tag name="KSO_WM_UNIT_LAYERLEVEL" val="1_1_1"/>
  <p:tag name="KSO_WM_UNIT_VALUE" val="18"/>
  <p:tag name="KSO_WM_UNIT_HIGHLIGHT" val="0"/>
  <p:tag name="KSO_WM_UNIT_COMPATIBLE" val="0"/>
  <p:tag name="KSO_WM_UNIT_CLEAR" val="0"/>
  <p:tag name="KSO_WM_UNIT_PRESET_TEXT_INDEX" val="3"/>
  <p:tag name="KSO_WM_UNIT_PRESET_TEXT_LEN" val="17"/>
  <p:tag name="KSO_WM_DIAGRAM_GROUP_CODE" val="l1-1"/>
  <p:tag name="KSO_WM_UNIT_ID" val="diagram20170302_2*l_h_f*1_2_1"/>
  <p:tag name="KSO_WM_UNIT_TEXT_FILL_FORE_SCHEMECOLOR_INDEX" val="13"/>
  <p:tag name="KSO_WM_UNIT_TEXT_FILL_TYPE" val="1"/>
  <p:tag name="KSO_WM_UNIT_USESOURCEFORMAT_APPLY" val="1"/>
</p:tagLst>
</file>

<file path=ppt/tags/tag232.xml><?xml version="1.0" encoding="utf-8"?>
<p:tagLst xmlns:p="http://schemas.openxmlformats.org/presentationml/2006/main">
  <p:tag name="MH" val="20160819160041"/>
  <p:tag name="MH_LIBRARY" val="CONTENTS"/>
  <p:tag name="MH_TYPE" val="NUMBER"/>
  <p:tag name="ID" val="553524"/>
  <p:tag name="MH_ORDER" val="3"/>
  <p:tag name="KSO_WM_TAG_VERSION" val="1.0"/>
  <p:tag name="KSO_WM_BEAUTIFY_FLAG" val="#wm#"/>
  <p:tag name="KSO_WM_TEMPLATE_CATEGORY" val="diagram"/>
  <p:tag name="KSO_WM_TEMPLATE_INDEX" val="20170302"/>
  <p:tag name="KSO_WM_UNIT_TYPE" val="l_h_i"/>
  <p:tag name="KSO_WM_UNIT_INDEX" val="1_3_1"/>
  <p:tag name="KSO_WM_UNIT_ID" val="diagram20170302_2*l_h_i*1_3_1"/>
  <p:tag name="KSO_WM_UNIT_LAYERLEVEL" val="1_1_1"/>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 name="KSO_WM_UNIT_USESOURCEFORMAT_APPLY" val="1"/>
</p:tagLst>
</file>

<file path=ppt/tags/tag233.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i"/>
  <p:tag name="KSO_WM_UNIT_INDEX" val="1_3_2"/>
  <p:tag name="KSO_WM_UNIT_ID" val="diagram20170302_2*l_h_i*1_3_2"/>
  <p:tag name="KSO_WM_UNIT_LAYERLEVEL" val="1_1_1"/>
  <p:tag name="KSO_WM_DIAGRAM_GROUP_CODE" val="l1-1"/>
  <p:tag name="KSO_WM_UNIT_TEXT_FILL_FORE_SCHEMECOLOR_INDEX" val="14"/>
  <p:tag name="KSO_WM_UNIT_TEXT_FILL_TYPE" val="1"/>
  <p:tag name="KSO_WM_UNIT_USESOURCEFORMAT_APPLY" val="1"/>
</p:tagLst>
</file>

<file path=ppt/tags/tag234.xml><?xml version="1.0" encoding="utf-8"?>
<p:tagLst xmlns:p="http://schemas.openxmlformats.org/presentationml/2006/main">
  <p:tag name="MH" val="20160819160041"/>
  <p:tag name="MH_LIBRARY" val="CONTENTS"/>
  <p:tag name="MH_TYPE" val="ENTRY"/>
  <p:tag name="ID" val="553524"/>
  <p:tag name="MH_ORDER" val="1"/>
  <p:tag name="KSO_WM_TAG_VERSION" val="1.0"/>
  <p:tag name="KSO_WM_BEAUTIFY_FLAG" val="#wm#"/>
  <p:tag name="KSO_WM_TEMPLATE_CATEGORY" val="diagram"/>
  <p:tag name="KSO_WM_TEMPLATE_INDEX" val="20170302"/>
  <p:tag name="KSO_WM_UNIT_TYPE" val="l_h_i"/>
  <p:tag name="KSO_WM_UNIT_INDEX" val="1_3_3"/>
  <p:tag name="KSO_WM_UNIT_ID" val="diagram20170302_2*l_h_i*1_3_3"/>
  <p:tag name="KSO_WM_UNIT_LAYERLEVEL" val="1_1_1"/>
  <p:tag name="KSO_WM_DIAGRAM_GROUP_CODE" val="l1-1"/>
  <p:tag name="KSO_WM_UNIT_LINE_FORE_SCHEMECOLOR_INDEX" val="5"/>
  <p:tag name="KSO_WM_UNIT_LINE_FILL_TYPE" val="2"/>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TAG_VERSION" val="1.0"/>
  <p:tag name="KSO_WM_BEAUTIFY_FLAG" val="#wm#"/>
  <p:tag name="KSO_WM_TEMPLATE_CATEGORY" val="diagram"/>
  <p:tag name="KSO_WM_TEMPLATE_INDEX" val="20170302"/>
  <p:tag name="KSO_WM_UNIT_TYPE" val="l_h_f"/>
  <p:tag name="KSO_WM_UNIT_INDEX" val="1_3_1"/>
  <p:tag name="KSO_WM_UNIT_LAYERLEVEL" val="1_1_1"/>
  <p:tag name="KSO_WM_UNIT_VALUE" val="18"/>
  <p:tag name="KSO_WM_UNIT_HIGHLIGHT" val="0"/>
  <p:tag name="KSO_WM_UNIT_COMPATIBLE" val="0"/>
  <p:tag name="KSO_WM_UNIT_CLEAR" val="0"/>
  <p:tag name="KSO_WM_UNIT_PRESET_TEXT_INDEX" val="3"/>
  <p:tag name="KSO_WM_UNIT_PRESET_TEXT_LEN" val="17"/>
  <p:tag name="KSO_WM_DIAGRAM_GROUP_CODE" val="l1-1"/>
  <p:tag name="KSO_WM_UNIT_ID" val="diagram20170302_2*l_h_f*1_3_1"/>
  <p:tag name="KSO_WM_UNIT_TEXT_FILL_FORE_SCHEMECOLOR_INDEX" val="13"/>
  <p:tag name="KSO_WM_UNIT_TEXT_FILL_TYPE" val="1"/>
  <p:tag name="KSO_WM_UNIT_USESOURCEFORMAT_APPLY" val="1"/>
</p:tagLst>
</file>

<file path=ppt/tags/tag236.xml><?xml version="1.0" encoding="utf-8"?>
<p:tagLst xmlns:p="http://schemas.openxmlformats.org/presentationml/2006/main">
  <p:tag name="KSO_WM_SLIDE_ITEM_CNT" val="3"/>
</p:tagLst>
</file>

<file path=ppt/tags/tag237.xml><?xml version="1.0" encoding="utf-8"?>
<p:tagLst xmlns:p="http://schemas.openxmlformats.org/presentationml/2006/main">
  <p:tag name="PA" val="v4.1.3"/>
</p:tagLst>
</file>

<file path=ppt/tags/tag238.xml><?xml version="1.0" encoding="utf-8"?>
<p:tagLst xmlns:p="http://schemas.openxmlformats.org/presentationml/2006/main">
  <p:tag name="PA" val="v4.1.3"/>
</p:tagLst>
</file>

<file path=ppt/tags/tag239.xml><?xml version="1.0" encoding="utf-8"?>
<p:tagLst xmlns:p="http://schemas.openxmlformats.org/presentationml/2006/main">
  <p:tag name="KSO_WM_SLIDE_ITEM_CNT" val="3"/>
</p:tagLst>
</file>

<file path=ppt/tags/tag24.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5_1"/>
  <p:tag name="KSO_WM_UNIT_ID" val="diagram160060_5*l_h_f*1_5_1"/>
  <p:tag name="KSO_WM_UNIT_CLEAR" val="1"/>
  <p:tag name="KSO_WM_UNIT_LAYERLEVEL" val="1_1_1"/>
  <p:tag name="KSO_WM_UNIT_VALUE" val="30"/>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 name="KSO_WM_UNIT_USESOURCEFORMAT_APPLY" val="0"/>
  <p:tag name="KSO_WM_SLIDE_ANIMATION_ID" val="3110590"/>
</p:tagLst>
</file>

<file path=ppt/tags/tag240.xml><?xml version="1.0" encoding="utf-8"?>
<p:tagLst xmlns:p="http://schemas.openxmlformats.org/presentationml/2006/main">
  <p:tag name="PA" val="v4.1.3"/>
</p:tagLst>
</file>

<file path=ppt/tags/tag241.xml><?xml version="1.0" encoding="utf-8"?>
<p:tagLst xmlns:p="http://schemas.openxmlformats.org/presentationml/2006/main">
  <p:tag name="PA" val="v4.1.3"/>
</p:tagLst>
</file>

<file path=ppt/tags/tag242.xml><?xml version="1.0" encoding="utf-8"?>
<p:tagLst xmlns:p="http://schemas.openxmlformats.org/presentationml/2006/main">
  <p:tag name="KSO_WM_TAG_VERSION" val="1.0"/>
  <p:tag name="KSO_WM_BEAUTIFY_FLAG" val="#wm#"/>
  <p:tag name="KSO_WM_UNIT_TYPE" val="i"/>
  <p:tag name="KSO_WM_UNIT_ID" val="diagram160325_5*i*1"/>
  <p:tag name="KSO_WM_TEMPLATE_CATEGORY" val="diagram"/>
  <p:tag name="KSO_WM_TEMPLATE_INDEX" val="160325"/>
  <p:tag name="KSO_WM_UNIT_INDEX" val="1"/>
</p:tagLst>
</file>

<file path=ppt/tags/tag243.xml><?xml version="1.0" encoding="utf-8"?>
<p:tagLst xmlns:p="http://schemas.openxmlformats.org/presentationml/2006/main">
  <p:tag name="KSO_WM_TEMPLATE_CATEGORY" val="diagram"/>
  <p:tag name="KSO_WM_TEMPLATE_INDEX" val="160325"/>
  <p:tag name="KSO_WM_UNIT_TYPE" val="l_i"/>
  <p:tag name="KSO_WM_UNIT_INDEX" val="1_1"/>
  <p:tag name="KSO_WM_UNIT_ID" val="diagram160325_5*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44.xml><?xml version="1.0" encoding="utf-8"?>
<p:tagLst xmlns:p="http://schemas.openxmlformats.org/presentationml/2006/main">
  <p:tag name="KSO_WM_TEMPLATE_CATEGORY" val="diagram"/>
  <p:tag name="KSO_WM_TEMPLATE_INDEX" val="160325"/>
  <p:tag name="KSO_WM_UNIT_TYPE" val="l_h_f"/>
  <p:tag name="KSO_WM_UNIT_INDEX" val="1_1_1"/>
  <p:tag name="KSO_WM_UNIT_ID" val="diagram160325_5*l_h_f*1_1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45.xml><?xml version="1.0" encoding="utf-8"?>
<p:tagLst xmlns:p="http://schemas.openxmlformats.org/presentationml/2006/main">
  <p:tag name="KSO_WM_TAG_VERSION" val="1.0"/>
  <p:tag name="KSO_WM_BEAUTIFY_FLAG" val="#wm#"/>
  <p:tag name="KSO_WM_UNIT_TYPE" val="i"/>
  <p:tag name="KSO_WM_UNIT_ID" val="diagram160325_5*i*6"/>
  <p:tag name="KSO_WM_TEMPLATE_CATEGORY" val="diagram"/>
  <p:tag name="KSO_WM_TEMPLATE_INDEX" val="160325"/>
  <p:tag name="KSO_WM_UNIT_INDEX" val="6"/>
</p:tagLst>
</file>

<file path=ppt/tags/tag246.xml><?xml version="1.0" encoding="utf-8"?>
<p:tagLst xmlns:p="http://schemas.openxmlformats.org/presentationml/2006/main">
  <p:tag name="KSO_WM_TEMPLATE_CATEGORY" val="diagram"/>
  <p:tag name="KSO_WM_TEMPLATE_INDEX" val="160325"/>
  <p:tag name="KSO_WM_UNIT_TYPE" val="l_i"/>
  <p:tag name="KSO_WM_UNIT_INDEX" val="1_2"/>
  <p:tag name="KSO_WM_UNIT_ID" val="diagram160325_5*l_i*1_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6"/>
  <p:tag name="KSO_WM_UNIT_TEXT_FILL_TYPE" val="1"/>
  <p:tag name="KSO_WM_UNIT_USESOURCEFORMAT_APPLY" val="0"/>
  <p:tag name="KSO_WM_UNIT_DIAGRAM_SCHEMECOLOR_ID" val="6"/>
</p:tagLst>
</file>

<file path=ppt/tags/tag247.xml><?xml version="1.0" encoding="utf-8"?>
<p:tagLst xmlns:p="http://schemas.openxmlformats.org/presentationml/2006/main">
  <p:tag name="KSO_WM_TEMPLATE_CATEGORY" val="diagram"/>
  <p:tag name="KSO_WM_TEMPLATE_INDEX" val="160325"/>
  <p:tag name="KSO_WM_UNIT_TYPE" val="l_h_f"/>
  <p:tag name="KSO_WM_UNIT_INDEX" val="1_2_1"/>
  <p:tag name="KSO_WM_UNIT_ID" val="diagram160325_5*l_h_f*1_2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48.xml><?xml version="1.0" encoding="utf-8"?>
<p:tagLst xmlns:p="http://schemas.openxmlformats.org/presentationml/2006/main">
  <p:tag name="KSO_WM_TAG_VERSION" val="1.0"/>
  <p:tag name="KSO_WM_BEAUTIFY_FLAG" val="#wm#"/>
  <p:tag name="KSO_WM_UNIT_TYPE" val="i"/>
  <p:tag name="KSO_WM_UNIT_ID" val="diagram160325_5*i*11"/>
  <p:tag name="KSO_WM_TEMPLATE_CATEGORY" val="diagram"/>
  <p:tag name="KSO_WM_TEMPLATE_INDEX" val="160325"/>
  <p:tag name="KSO_WM_UNIT_INDEX" val="11"/>
</p:tagLst>
</file>

<file path=ppt/tags/tag249.xml><?xml version="1.0" encoding="utf-8"?>
<p:tagLst xmlns:p="http://schemas.openxmlformats.org/presentationml/2006/main">
  <p:tag name="KSO_WM_TEMPLATE_CATEGORY" val="diagram"/>
  <p:tag name="KSO_WM_TEMPLATE_INDEX" val="160325"/>
  <p:tag name="KSO_WM_UNIT_TYPE" val="l_i"/>
  <p:tag name="KSO_WM_UNIT_INDEX" val="1_3"/>
  <p:tag name="KSO_WM_UNIT_ID" val="diagram160325_5*l_i*1_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5.xml><?xml version="1.0" encoding="utf-8"?>
<p:tagLst xmlns:p="http://schemas.openxmlformats.org/presentationml/2006/main">
  <p:tag name="KSO_WM_SLIDE_ITEM_CNT" val="5"/>
</p:tagLst>
</file>

<file path=ppt/tags/tag250.xml><?xml version="1.0" encoding="utf-8"?>
<p:tagLst xmlns:p="http://schemas.openxmlformats.org/presentationml/2006/main">
  <p:tag name="KSO_WM_TEMPLATE_CATEGORY" val="diagram"/>
  <p:tag name="KSO_WM_TEMPLATE_INDEX" val="160325"/>
  <p:tag name="KSO_WM_UNIT_TYPE" val="l_h_f"/>
  <p:tag name="KSO_WM_UNIT_INDEX" val="1_3_1"/>
  <p:tag name="KSO_WM_UNIT_ID" val="diagram160325_5*l_h_f*1_3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51.xml><?xml version="1.0" encoding="utf-8"?>
<p:tagLst xmlns:p="http://schemas.openxmlformats.org/presentationml/2006/main">
  <p:tag name="KSO_WM_TAG_VERSION" val="1.0"/>
  <p:tag name="KSO_WM_BEAUTIFY_FLAG" val="#wm#"/>
  <p:tag name="KSO_WM_UNIT_TYPE" val="i"/>
  <p:tag name="KSO_WM_UNIT_ID" val="diagram160325_5*i*16"/>
  <p:tag name="KSO_WM_TEMPLATE_CATEGORY" val="diagram"/>
  <p:tag name="KSO_WM_TEMPLATE_INDEX" val="160325"/>
  <p:tag name="KSO_WM_UNIT_INDEX" val="16"/>
</p:tagLst>
</file>

<file path=ppt/tags/tag252.xml><?xml version="1.0" encoding="utf-8"?>
<p:tagLst xmlns:p="http://schemas.openxmlformats.org/presentationml/2006/main">
  <p:tag name="KSO_WM_TEMPLATE_CATEGORY" val="diagram"/>
  <p:tag name="KSO_WM_TEMPLATE_INDEX" val="160325"/>
  <p:tag name="KSO_WM_UNIT_TYPE" val="l_i"/>
  <p:tag name="KSO_WM_UNIT_INDEX" val="1_4"/>
  <p:tag name="KSO_WM_UNIT_ID" val="diagram160325_5*l_i*1_4"/>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6"/>
  <p:tag name="KSO_WM_UNIT_TEXT_FILL_TYPE" val="1"/>
  <p:tag name="KSO_WM_UNIT_USESOURCEFORMAT_APPLY" val="0"/>
  <p:tag name="KSO_WM_UNIT_DIAGRAM_SCHEMECOLOR_ID" val="6"/>
</p:tagLst>
</file>

<file path=ppt/tags/tag253.xml><?xml version="1.0" encoding="utf-8"?>
<p:tagLst xmlns:p="http://schemas.openxmlformats.org/presentationml/2006/main">
  <p:tag name="KSO_WM_TEMPLATE_CATEGORY" val="diagram"/>
  <p:tag name="KSO_WM_TEMPLATE_INDEX" val="160325"/>
  <p:tag name="KSO_WM_UNIT_TYPE" val="l_h_f"/>
  <p:tag name="KSO_WM_UNIT_INDEX" val="1_4_1"/>
  <p:tag name="KSO_WM_UNIT_ID" val="diagram160325_5*l_h_f*1_4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54.xml><?xml version="1.0" encoding="utf-8"?>
<p:tagLst xmlns:p="http://schemas.openxmlformats.org/presentationml/2006/main">
  <p:tag name="KSO_WM_TAG_VERSION" val="1.0"/>
  <p:tag name="KSO_WM_BEAUTIFY_FLAG" val="#wm#"/>
  <p:tag name="KSO_WM_UNIT_TYPE" val="i"/>
  <p:tag name="KSO_WM_UNIT_ID" val="diagram160325_5*i*21"/>
  <p:tag name="KSO_WM_TEMPLATE_CATEGORY" val="diagram"/>
  <p:tag name="KSO_WM_TEMPLATE_INDEX" val="160325"/>
  <p:tag name="KSO_WM_UNIT_INDEX" val="21"/>
</p:tagLst>
</file>

<file path=ppt/tags/tag255.xml><?xml version="1.0" encoding="utf-8"?>
<p:tagLst xmlns:p="http://schemas.openxmlformats.org/presentationml/2006/main">
  <p:tag name="KSO_WM_TEMPLATE_CATEGORY" val="diagram"/>
  <p:tag name="KSO_WM_TEMPLATE_INDEX" val="160325"/>
  <p:tag name="KSO_WM_UNIT_TYPE" val="l_i"/>
  <p:tag name="KSO_WM_UNIT_INDEX" val="1_5"/>
  <p:tag name="KSO_WM_UNIT_ID" val="diagram160325_5*l_i*1_5"/>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56.xml><?xml version="1.0" encoding="utf-8"?>
<p:tagLst xmlns:p="http://schemas.openxmlformats.org/presentationml/2006/main">
  <p:tag name="KSO_WM_TEMPLATE_CATEGORY" val="diagram"/>
  <p:tag name="KSO_WM_TEMPLATE_INDEX" val="160325"/>
  <p:tag name="KSO_WM_UNIT_TYPE" val="l_h_f"/>
  <p:tag name="KSO_WM_UNIT_INDEX" val="1_5_1"/>
  <p:tag name="KSO_WM_UNIT_ID" val="diagram160325_5*l_h_f*1_5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57.xml><?xml version="1.0" encoding="utf-8"?>
<p:tagLst xmlns:p="http://schemas.openxmlformats.org/presentationml/2006/main">
  <p:tag name="KSO_WM_TAG_VERSION" val="1.0"/>
  <p:tag name="KSO_WM_BEAUTIFY_FLAG" val="#wm#"/>
  <p:tag name="KSO_WM_UNIT_TYPE" val="i"/>
  <p:tag name="KSO_WM_UNIT_ID" val="diagram160325_5*i*1"/>
  <p:tag name="KSO_WM_TEMPLATE_CATEGORY" val="diagram"/>
  <p:tag name="KSO_WM_TEMPLATE_INDEX" val="160325"/>
  <p:tag name="KSO_WM_UNIT_INDEX" val="1"/>
</p:tagLst>
</file>

<file path=ppt/tags/tag258.xml><?xml version="1.0" encoding="utf-8"?>
<p:tagLst xmlns:p="http://schemas.openxmlformats.org/presentationml/2006/main">
  <p:tag name="KSO_WM_TEMPLATE_CATEGORY" val="diagram"/>
  <p:tag name="KSO_WM_TEMPLATE_INDEX" val="160325"/>
  <p:tag name="KSO_WM_UNIT_TYPE" val="l_i"/>
  <p:tag name="KSO_WM_UNIT_INDEX" val="1_1"/>
  <p:tag name="KSO_WM_UNIT_ID" val="diagram160325_5*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59.xml><?xml version="1.0" encoding="utf-8"?>
<p:tagLst xmlns:p="http://schemas.openxmlformats.org/presentationml/2006/main">
  <p:tag name="KSO_WM_TEMPLATE_CATEGORY" val="diagram"/>
  <p:tag name="KSO_WM_TEMPLATE_INDEX" val="160325"/>
  <p:tag name="KSO_WM_UNIT_TYPE" val="l_h_f"/>
  <p:tag name="KSO_WM_UNIT_INDEX" val="1_1_1"/>
  <p:tag name="KSO_WM_UNIT_ID" val="diagram160325_5*l_h_f*1_1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6.xml><?xml version="1.0" encoding="utf-8"?>
<p:tagLst xmlns:p="http://schemas.openxmlformats.org/presentationml/2006/main">
  <p:tag name="PA" val="v4.1.3"/>
</p:tagLst>
</file>

<file path=ppt/tags/tag260.xml><?xml version="1.0" encoding="utf-8"?>
<p:tagLst xmlns:p="http://schemas.openxmlformats.org/presentationml/2006/main">
  <p:tag name="KSO_WM_TAG_VERSION" val="1.0"/>
  <p:tag name="KSO_WM_BEAUTIFY_FLAG" val="#wm#"/>
  <p:tag name="KSO_WM_UNIT_TYPE" val="i"/>
  <p:tag name="KSO_WM_UNIT_ID" val="diagram160325_5*i*6"/>
  <p:tag name="KSO_WM_TEMPLATE_CATEGORY" val="diagram"/>
  <p:tag name="KSO_WM_TEMPLATE_INDEX" val="160325"/>
  <p:tag name="KSO_WM_UNIT_INDEX" val="6"/>
</p:tagLst>
</file>

<file path=ppt/tags/tag261.xml><?xml version="1.0" encoding="utf-8"?>
<p:tagLst xmlns:p="http://schemas.openxmlformats.org/presentationml/2006/main">
  <p:tag name="KSO_WM_TEMPLATE_CATEGORY" val="diagram"/>
  <p:tag name="KSO_WM_TEMPLATE_INDEX" val="160325"/>
  <p:tag name="KSO_WM_UNIT_TYPE" val="l_i"/>
  <p:tag name="KSO_WM_UNIT_INDEX" val="1_2"/>
  <p:tag name="KSO_WM_UNIT_ID" val="diagram160325_5*l_i*1_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6"/>
  <p:tag name="KSO_WM_UNIT_TEXT_FILL_TYPE" val="1"/>
  <p:tag name="KSO_WM_UNIT_USESOURCEFORMAT_APPLY" val="0"/>
  <p:tag name="KSO_WM_UNIT_DIAGRAM_SCHEMECOLOR_ID" val="6"/>
</p:tagLst>
</file>

<file path=ppt/tags/tag262.xml><?xml version="1.0" encoding="utf-8"?>
<p:tagLst xmlns:p="http://schemas.openxmlformats.org/presentationml/2006/main">
  <p:tag name="KSO_WM_TEMPLATE_CATEGORY" val="diagram"/>
  <p:tag name="KSO_WM_TEMPLATE_INDEX" val="160325"/>
  <p:tag name="KSO_WM_UNIT_TYPE" val="l_h_f"/>
  <p:tag name="KSO_WM_UNIT_INDEX" val="1_2_1"/>
  <p:tag name="KSO_WM_UNIT_ID" val="diagram160325_5*l_h_f*1_2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63.xml><?xml version="1.0" encoding="utf-8"?>
<p:tagLst xmlns:p="http://schemas.openxmlformats.org/presentationml/2006/main">
  <p:tag name="KSO_WM_TAG_VERSION" val="1.0"/>
  <p:tag name="KSO_WM_BEAUTIFY_FLAG" val="#wm#"/>
  <p:tag name="KSO_WM_UNIT_TYPE" val="i"/>
  <p:tag name="KSO_WM_UNIT_ID" val="diagram160325_5*i*11"/>
  <p:tag name="KSO_WM_TEMPLATE_CATEGORY" val="diagram"/>
  <p:tag name="KSO_WM_TEMPLATE_INDEX" val="160325"/>
  <p:tag name="KSO_WM_UNIT_INDEX" val="11"/>
</p:tagLst>
</file>

<file path=ppt/tags/tag264.xml><?xml version="1.0" encoding="utf-8"?>
<p:tagLst xmlns:p="http://schemas.openxmlformats.org/presentationml/2006/main">
  <p:tag name="KSO_WM_TEMPLATE_CATEGORY" val="diagram"/>
  <p:tag name="KSO_WM_TEMPLATE_INDEX" val="160325"/>
  <p:tag name="KSO_WM_UNIT_TYPE" val="l_i"/>
  <p:tag name="KSO_WM_UNIT_INDEX" val="1_3"/>
  <p:tag name="KSO_WM_UNIT_ID" val="diagram160325_5*l_i*1_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65.xml><?xml version="1.0" encoding="utf-8"?>
<p:tagLst xmlns:p="http://schemas.openxmlformats.org/presentationml/2006/main">
  <p:tag name="KSO_WM_TEMPLATE_CATEGORY" val="diagram"/>
  <p:tag name="KSO_WM_TEMPLATE_INDEX" val="160325"/>
  <p:tag name="KSO_WM_UNIT_TYPE" val="l_h_f"/>
  <p:tag name="KSO_WM_UNIT_INDEX" val="1_3_1"/>
  <p:tag name="KSO_WM_UNIT_ID" val="diagram160325_5*l_h_f*1_3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66.xml><?xml version="1.0" encoding="utf-8"?>
<p:tagLst xmlns:p="http://schemas.openxmlformats.org/presentationml/2006/main">
  <p:tag name="KSO_WM_TAG_VERSION" val="1.0"/>
  <p:tag name="KSO_WM_BEAUTIFY_FLAG" val="#wm#"/>
  <p:tag name="KSO_WM_UNIT_TYPE" val="i"/>
  <p:tag name="KSO_WM_UNIT_ID" val="diagram160325_5*i*16"/>
  <p:tag name="KSO_WM_TEMPLATE_CATEGORY" val="diagram"/>
  <p:tag name="KSO_WM_TEMPLATE_INDEX" val="160325"/>
  <p:tag name="KSO_WM_UNIT_INDEX" val="16"/>
</p:tagLst>
</file>

<file path=ppt/tags/tag267.xml><?xml version="1.0" encoding="utf-8"?>
<p:tagLst xmlns:p="http://schemas.openxmlformats.org/presentationml/2006/main">
  <p:tag name="KSO_WM_TEMPLATE_CATEGORY" val="diagram"/>
  <p:tag name="KSO_WM_TEMPLATE_INDEX" val="160325"/>
  <p:tag name="KSO_WM_UNIT_TYPE" val="l_i"/>
  <p:tag name="KSO_WM_UNIT_INDEX" val="1_4"/>
  <p:tag name="KSO_WM_UNIT_ID" val="diagram160325_5*l_i*1_4"/>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6"/>
  <p:tag name="KSO_WM_UNIT_TEXT_FILL_TYPE" val="1"/>
  <p:tag name="KSO_WM_UNIT_USESOURCEFORMAT_APPLY" val="0"/>
  <p:tag name="KSO_WM_UNIT_DIAGRAM_SCHEMECOLOR_ID" val="6"/>
</p:tagLst>
</file>

<file path=ppt/tags/tag268.xml><?xml version="1.0" encoding="utf-8"?>
<p:tagLst xmlns:p="http://schemas.openxmlformats.org/presentationml/2006/main">
  <p:tag name="KSO_WM_TEMPLATE_CATEGORY" val="diagram"/>
  <p:tag name="KSO_WM_TEMPLATE_INDEX" val="160325"/>
  <p:tag name="KSO_WM_UNIT_TYPE" val="l_h_f"/>
  <p:tag name="KSO_WM_UNIT_INDEX" val="1_4_1"/>
  <p:tag name="KSO_WM_UNIT_ID" val="diagram160325_5*l_h_f*1_4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69.xml><?xml version="1.0" encoding="utf-8"?>
<p:tagLst xmlns:p="http://schemas.openxmlformats.org/presentationml/2006/main">
  <p:tag name="KSO_WM_TAG_VERSION" val="1.0"/>
  <p:tag name="KSO_WM_BEAUTIFY_FLAG" val="#wm#"/>
  <p:tag name="KSO_WM_UNIT_TYPE" val="i"/>
  <p:tag name="KSO_WM_UNIT_ID" val="diagram160325_5*i*21"/>
  <p:tag name="KSO_WM_TEMPLATE_CATEGORY" val="diagram"/>
  <p:tag name="KSO_WM_TEMPLATE_INDEX" val="160325"/>
  <p:tag name="KSO_WM_UNIT_INDEX" val="21"/>
</p:tagLst>
</file>

<file path=ppt/tags/tag27.xml><?xml version="1.0" encoding="utf-8"?>
<p:tagLst xmlns:p="http://schemas.openxmlformats.org/presentationml/2006/main">
  <p:tag name="PA" val="v4.1.3"/>
</p:tagLst>
</file>

<file path=ppt/tags/tag270.xml><?xml version="1.0" encoding="utf-8"?>
<p:tagLst xmlns:p="http://schemas.openxmlformats.org/presentationml/2006/main">
  <p:tag name="KSO_WM_TEMPLATE_CATEGORY" val="diagram"/>
  <p:tag name="KSO_WM_TEMPLATE_INDEX" val="160325"/>
  <p:tag name="KSO_WM_UNIT_TYPE" val="l_i"/>
  <p:tag name="KSO_WM_UNIT_INDEX" val="1_5"/>
  <p:tag name="KSO_WM_UNIT_ID" val="diagram160325_5*l_i*1_5"/>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6"/>
  <p:tag name="KSO_WM_UNIT_TEXT_FILL_TYPE" val="1"/>
  <p:tag name="KSO_WM_UNIT_USESOURCEFORMAT_APPLY" val="0"/>
  <p:tag name="KSO_WM_UNIT_DIAGRAM_SCHEMECOLOR_ID" val="6"/>
</p:tagLst>
</file>

<file path=ppt/tags/tag271.xml><?xml version="1.0" encoding="utf-8"?>
<p:tagLst xmlns:p="http://schemas.openxmlformats.org/presentationml/2006/main">
  <p:tag name="KSO_WM_TEMPLATE_CATEGORY" val="diagram"/>
  <p:tag name="KSO_WM_TEMPLATE_INDEX" val="160325"/>
  <p:tag name="KSO_WM_UNIT_TYPE" val="l_h_f"/>
  <p:tag name="KSO_WM_UNIT_INDEX" val="1_5_1"/>
  <p:tag name="KSO_WM_UNIT_ID" val="diagram160325_5*l_h_f*1_5_1"/>
  <p:tag name="KSO_WM_UNIT_CLEAR" val="1"/>
  <p:tag name="KSO_WM_UNIT_LAYERLEVEL" val="1_1_1"/>
  <p:tag name="KSO_WM_UNIT_VALUE" val="9"/>
  <p:tag name="KSO_WM_UNIT_HIGHLIGHT" val="0"/>
  <p:tag name="KSO_WM_UNIT_COMPATIBLE" val="0"/>
  <p:tag name="KSO_WM_UNIT_PRESET_TEXT_INDEX" val="3"/>
  <p:tag name="KSO_WM_UNIT_PRESET_TEXT_LEN" val="5"/>
  <p:tag name="KSO_WM_BEAUTIFY_FLAG" val="#wm#"/>
  <p:tag name="KSO_WM_TAG_VERSION" val="1.0"/>
  <p:tag name="KSO_WM_DIAGRAM_GROUP_CODE" val="l1-1"/>
  <p:tag name="KSO_WM_UNIT_FILL_FORE_SCHEMECOLOR_INDEX" val="14"/>
  <p:tag name="KSO_WM_UNIT_FILL_TYPE" val="1"/>
  <p:tag name="KSO_WM_UNIT_TEXT_FILL_FORE_SCHEMECOLOR_INDEX" val="16"/>
  <p:tag name="KSO_WM_UNIT_TEXT_FILL_TYPE" val="1"/>
  <p:tag name="KSO_WM_UNIT_USESOURCEFORMAT_APPLY" val="0"/>
  <p:tag name="KSO_WM_UNIT_DIAGRAM_SCHEMECOLOR_ID" val="6"/>
</p:tagLst>
</file>

<file path=ppt/tags/tag272.xml><?xml version="1.0" encoding="utf-8"?>
<p:tagLst xmlns:p="http://schemas.openxmlformats.org/presentationml/2006/main">
  <p:tag name="KSO_WM_SLIDE_ITEM_CNT" val="5"/>
</p:tagLst>
</file>

<file path=ppt/tags/tag273.xml><?xml version="1.0" encoding="utf-8"?>
<p:tagLst xmlns:p="http://schemas.openxmlformats.org/presentationml/2006/main">
  <p:tag name="PA" val="v4.1.3"/>
</p:tagLst>
</file>

<file path=ppt/tags/tag274.xml><?xml version="1.0" encoding="utf-8"?>
<p:tagLst xmlns:p="http://schemas.openxmlformats.org/presentationml/2006/main">
  <p:tag name="PA" val="v4.1.3"/>
</p:tagLst>
</file>

<file path=ppt/tags/tag275.xml><?xml version="1.0" encoding="utf-8"?>
<p:tagLst xmlns:p="http://schemas.openxmlformats.org/presentationml/2006/main">
  <p:tag name="KSO_WM_TAG_VERSION" val="1.0"/>
  <p:tag name="KSO_WM_BEAUTIFY_FLAG" val="#wm#"/>
  <p:tag name="KSO_WM_UNIT_TYPE" val="i"/>
  <p:tag name="KSO_WM_UNIT_ID" val="diagram160078_3*i*0"/>
  <p:tag name="KSO_WM_TEMPLATE_CATEGORY" val="diagram"/>
  <p:tag name="KSO_WM_TEMPLATE_INDEX" val="160078"/>
  <p:tag name="KSO_WM_UNIT_INDEX" val="0"/>
</p:tagLst>
</file>

<file path=ppt/tags/tag276.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1"/>
  <p:tag name="KSO_WM_UNIT_ID" val="diagram160078_3*l_i*1_1"/>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277.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2"/>
  <p:tag name="KSO_WM_UNIT_ID" val="diagram160078_3*l_i*1_2"/>
  <p:tag name="KSO_WM_UNIT_CLEAR" val="1"/>
  <p:tag name="KSO_WM_UNIT_LAYERLEVEL" val="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78.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3"/>
  <p:tag name="KSO_WM_UNIT_ID" val="diagram160078_3*l_i*1_3"/>
  <p:tag name="KSO_WM_UNIT_CLEAR" val="1"/>
  <p:tag name="KSO_WM_UNIT_LAYERLEVEL" val="1_1"/>
  <p:tag name="KSO_WM_DIAGRAM_GROUP_CODE" val="l1-1"/>
  <p:tag name="KSO_WM_UNIT_TEXT_FILL_FORE_SCHEMECOLOR_INDEX" val="5"/>
  <p:tag name="KSO_WM_UNIT_TEXT_FILL_TYPE" val="1"/>
  <p:tag name="KSO_WM_UNIT_USESOURCEFORMAT_APPLY" val="0"/>
</p:tagLst>
</file>

<file path=ppt/tags/tag279.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h_f"/>
  <p:tag name="KSO_WM_UNIT_INDEX" val="1_1_1"/>
  <p:tag name="KSO_WM_UNIT_ID" val="diagram160078_3*l_h_f*1_1_1"/>
  <p:tag name="KSO_WM_UNIT_CLEAR" val="1"/>
  <p:tag name="KSO_WM_UNIT_LAYERLEVEL" val="1_1_1"/>
  <p:tag name="KSO_WM_UNIT_VALUE" val="14"/>
  <p:tag name="KSO_WM_UNIT_HIGHLIGHT" val="0"/>
  <p:tag name="KSO_WM_UNIT_COMPATIBLE" val="0"/>
  <p:tag name="KSO_WM_UNIT_PRESET_TEXT_INDEX" val="4"/>
  <p:tag name="KSO_WM_UNIT_PRESET_TEXT_LEN" val="17"/>
  <p:tag name="KSO_WM_DIAGRAM_GROUP_CODE" val="l1-1"/>
  <p:tag name="KSO_WM_UNIT_TEXT_FILL_FORE_SCHEMECOLOR_INDEX" val="5"/>
  <p:tag name="KSO_WM_UNIT_TEXT_FILL_TYPE" val="1"/>
  <p:tag name="KSO_WM_UNIT_USESOURCEFORMAT_APPLY" val="0"/>
</p:tagLst>
</file>

<file path=ppt/tags/tag28.xml><?xml version="1.0" encoding="utf-8"?>
<p:tagLst xmlns:p="http://schemas.openxmlformats.org/presentationml/2006/main">
  <p:tag name="KSO_WM_TAG_VERSION" val="1.0"/>
  <p:tag name="KSO_WM_BEAUTIFY_FLAG" val="#wm#"/>
  <p:tag name="KSO_WM_UNIT_TYPE" val="i"/>
  <p:tag name="KSO_WM_UNIT_ID" val="diagram160221_4*i*1"/>
  <p:tag name="KSO_WM_TEMPLATE_CATEGORY" val="diagram"/>
  <p:tag name="KSO_WM_TEMPLATE_INDEX" val="160221"/>
  <p:tag name="KSO_WM_UNIT_INDEX" val="1"/>
</p:tagLst>
</file>

<file path=ppt/tags/tag280.xml><?xml version="1.0" encoding="utf-8"?>
<p:tagLst xmlns:p="http://schemas.openxmlformats.org/presentationml/2006/main">
  <p:tag name="KSO_WM_TAG_VERSION" val="1.0"/>
  <p:tag name="KSO_WM_BEAUTIFY_FLAG" val="#wm#"/>
  <p:tag name="KSO_WM_UNIT_TYPE" val="i"/>
  <p:tag name="KSO_WM_UNIT_ID" val="diagram160078_3*i*9"/>
  <p:tag name="KSO_WM_TEMPLATE_CATEGORY" val="diagram"/>
  <p:tag name="KSO_WM_TEMPLATE_INDEX" val="160078"/>
  <p:tag name="KSO_WM_UNIT_INDEX" val="9"/>
</p:tagLst>
</file>

<file path=ppt/tags/tag281.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4"/>
  <p:tag name="KSO_WM_UNIT_ID" val="diagram160078_3*l_i*1_4"/>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 name="KSO_WM_UNIT_USESOURCEFORMAT_APPLY" val="0"/>
</p:tagLst>
</file>

<file path=ppt/tags/tag282.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5"/>
  <p:tag name="KSO_WM_UNIT_ID" val="diagram160078_3*l_i*1_5"/>
  <p:tag name="KSO_WM_UNIT_CLEAR" val="1"/>
  <p:tag name="KSO_WM_UNIT_LAYERLEVEL" val="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83.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6"/>
  <p:tag name="KSO_WM_UNIT_ID" val="diagram160078_3*l_i*1_6"/>
  <p:tag name="KSO_WM_UNIT_CLEAR" val="1"/>
  <p:tag name="KSO_WM_UNIT_LAYERLEVEL" val="1_1"/>
  <p:tag name="KSO_WM_DIAGRAM_GROUP_CODE" val="l1-1"/>
  <p:tag name="KSO_WM_UNIT_TEXT_FILL_FORE_SCHEMECOLOR_INDEX" val="6"/>
  <p:tag name="KSO_WM_UNIT_TEXT_FILL_TYPE" val="1"/>
  <p:tag name="KSO_WM_UNIT_USESOURCEFORMAT_APPLY" val="0"/>
</p:tagLst>
</file>

<file path=ppt/tags/tag284.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h_f"/>
  <p:tag name="KSO_WM_UNIT_INDEX" val="1_2_1"/>
  <p:tag name="KSO_WM_UNIT_ID" val="diagram160078_3*l_h_f*1_2_1"/>
  <p:tag name="KSO_WM_UNIT_CLEAR" val="1"/>
  <p:tag name="KSO_WM_UNIT_LAYERLEVEL" val="1_1_1"/>
  <p:tag name="KSO_WM_UNIT_VALUE" val="14"/>
  <p:tag name="KSO_WM_UNIT_HIGHLIGHT" val="0"/>
  <p:tag name="KSO_WM_UNIT_COMPATIBLE" val="0"/>
  <p:tag name="KSO_WM_UNIT_PRESET_TEXT_INDEX" val="4"/>
  <p:tag name="KSO_WM_UNIT_PRESET_TEXT_LEN" val="17"/>
  <p:tag name="KSO_WM_DIAGRAM_GROUP_CODE" val="l1-1"/>
  <p:tag name="KSO_WM_UNIT_TEXT_FILL_FORE_SCHEMECOLOR_INDEX" val="6"/>
  <p:tag name="KSO_WM_UNIT_TEXT_FILL_TYPE" val="1"/>
  <p:tag name="KSO_WM_UNIT_USESOURCEFORMAT_APPLY" val="0"/>
</p:tagLst>
</file>

<file path=ppt/tags/tag285.xml><?xml version="1.0" encoding="utf-8"?>
<p:tagLst xmlns:p="http://schemas.openxmlformats.org/presentationml/2006/main">
  <p:tag name="KSO_WM_TAG_VERSION" val="1.0"/>
  <p:tag name="KSO_WM_BEAUTIFY_FLAG" val="#wm#"/>
  <p:tag name="KSO_WM_UNIT_TYPE" val="i"/>
  <p:tag name="KSO_WM_UNIT_ID" val="diagram160078_3*i*18"/>
  <p:tag name="KSO_WM_TEMPLATE_CATEGORY" val="diagram"/>
  <p:tag name="KSO_WM_TEMPLATE_INDEX" val="160078"/>
  <p:tag name="KSO_WM_UNIT_INDEX" val="18"/>
</p:tagLst>
</file>

<file path=ppt/tags/tag286.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7"/>
  <p:tag name="KSO_WM_UNIT_ID" val="diagram160078_3*l_i*1_7"/>
  <p:tag name="KSO_WM_UNIT_CLEAR" val="1"/>
  <p:tag name="KSO_WM_UNIT_LAYERLEVEL" val="1_1"/>
  <p:tag name="KSO_WM_DIAGRAM_GROUP_CODE" val="l1-1"/>
  <p:tag name="KSO_WM_UNIT_FILL_FORE_SCHEMECOLOR_INDEX" val="7"/>
  <p:tag name="KSO_WM_UNIT_FILL_TYPE" val="1"/>
  <p:tag name="KSO_WM_UNIT_TEXT_FILL_FORE_SCHEMECOLOR_INDEX" val="2"/>
  <p:tag name="KSO_WM_UNIT_TEXT_FILL_TYPE" val="1"/>
  <p:tag name="KSO_WM_UNIT_USESOURCEFORMAT_APPLY" val="0"/>
</p:tagLst>
</file>

<file path=ppt/tags/tag287.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8"/>
  <p:tag name="KSO_WM_UNIT_ID" val="diagram160078_3*l_i*1_8"/>
  <p:tag name="KSO_WM_UNIT_CLEAR" val="1"/>
  <p:tag name="KSO_WM_UNIT_LAYERLEVEL" val="1_1"/>
  <p:tag name="KSO_WM_DIAGRAM_GROUP_CODE" val="l1-1"/>
  <p:tag name="KSO_WM_UNIT_FILL_FORE_SCHEMECOLOR_INDEX" val="14"/>
  <p:tag name="KSO_WM_UNIT_FILL_TYPE" val="1"/>
  <p:tag name="KSO_WM_UNIT_TEXT_FILL_FORE_SCHEMECOLOR_INDEX" val="2"/>
  <p:tag name="KSO_WM_UNIT_TEXT_FILL_TYPE" val="1"/>
  <p:tag name="KSO_WM_UNIT_USESOURCEFORMAT_APPLY" val="0"/>
</p:tagLst>
</file>

<file path=ppt/tags/tag288.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i"/>
  <p:tag name="KSO_WM_UNIT_INDEX" val="1_9"/>
  <p:tag name="KSO_WM_UNIT_ID" val="diagram160078_3*l_i*1_9"/>
  <p:tag name="KSO_WM_UNIT_CLEAR" val="1"/>
  <p:tag name="KSO_WM_UNIT_LAYERLEVEL" val="1_1"/>
  <p:tag name="KSO_WM_DIAGRAM_GROUP_CODE" val="l1-1"/>
  <p:tag name="KSO_WM_UNIT_TEXT_FILL_FORE_SCHEMECOLOR_INDEX" val="7"/>
  <p:tag name="KSO_WM_UNIT_TEXT_FILL_TYPE" val="1"/>
  <p:tag name="KSO_WM_UNIT_USESOURCEFORMAT_APPLY" val="0"/>
</p:tagLst>
</file>

<file path=ppt/tags/tag289.xml><?xml version="1.0" encoding="utf-8"?>
<p:tagLst xmlns:p="http://schemas.openxmlformats.org/presentationml/2006/main">
  <p:tag name="KSO_WM_TAG_VERSION" val="1.0"/>
  <p:tag name="KSO_WM_BEAUTIFY_FLAG" val="#wm#"/>
  <p:tag name="KSO_WM_TEMPLATE_CATEGORY" val="diagram"/>
  <p:tag name="KSO_WM_TEMPLATE_INDEX" val="160078"/>
  <p:tag name="KSO_WM_UNIT_TYPE" val="l_h_f"/>
  <p:tag name="KSO_WM_UNIT_INDEX" val="1_3_1"/>
  <p:tag name="KSO_WM_UNIT_ID" val="diagram160078_3*l_h_f*1_3_1"/>
  <p:tag name="KSO_WM_UNIT_CLEAR" val="1"/>
  <p:tag name="KSO_WM_UNIT_LAYERLEVEL" val="1_1_1"/>
  <p:tag name="KSO_WM_UNIT_VALUE" val="14"/>
  <p:tag name="KSO_WM_UNIT_HIGHLIGHT" val="0"/>
  <p:tag name="KSO_WM_UNIT_COMPATIBLE" val="0"/>
  <p:tag name="KSO_WM_UNIT_PRESET_TEXT_INDEX" val="4"/>
  <p:tag name="KSO_WM_UNIT_PRESET_TEXT_LEN" val="17"/>
  <p:tag name="KSO_WM_DIAGRAM_GROUP_CODE" val="l1-1"/>
  <p:tag name="KSO_WM_UNIT_TEXT_FILL_FORE_SCHEMECOLOR_INDEX" val="7"/>
  <p:tag name="KSO_WM_UNIT_TEXT_FILL_TYPE" val="1"/>
  <p:tag name="KSO_WM_UNIT_USESOURCEFORMAT_APPLY" val="0"/>
</p:tagLst>
</file>

<file path=ppt/tags/tag29.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1"/>
  <p:tag name="KSO_WM_UNIT_ID" val="diagram160221_4*m_i*1_1"/>
  <p:tag name="KSO_WM_UNIT_CLEAR" val="1"/>
  <p:tag name="KSO_WM_UNIT_LAYERLEVEL" val="1_1"/>
  <p:tag name="KSO_WM_UNIT_FILL_FORE_SCHEMECOLOR_INDEX" val="5"/>
  <p:tag name="KSO_WM_UNIT_FILL_TYPE" val="1"/>
  <p:tag name="KSO_WM_UNIT_TEXT_FILL_FORE_SCHEMECOLOR_INDEX" val="14"/>
  <p:tag name="KSO_WM_UNIT_TEXT_FILL_TYPE" val="1"/>
  <p:tag name="KSO_WM_UNIT_USESOURCEFORMAT_APPLY" val="1"/>
</p:tagLst>
</file>

<file path=ppt/tags/tag290.xml><?xml version="1.0" encoding="utf-8"?>
<p:tagLst xmlns:p="http://schemas.openxmlformats.org/presentationml/2006/main">
  <p:tag name="KSO_WM_SLIDE_ITEM_CNT" val="3"/>
</p:tagLst>
</file>

<file path=ppt/tags/tag291.xml><?xml version="1.0" encoding="utf-8"?>
<p:tagLst xmlns:p="http://schemas.openxmlformats.org/presentationml/2006/main">
  <p:tag name="PA" val="v4.1.3"/>
</p:tagLst>
</file>

<file path=ppt/tags/tag292.xml><?xml version="1.0" encoding="utf-8"?>
<p:tagLst xmlns:p="http://schemas.openxmlformats.org/presentationml/2006/main">
  <p:tag name="PA" val="v4.1.3"/>
</p:tagLst>
</file>

<file path=ppt/tags/tag293.xml><?xml version="1.0" encoding="utf-8"?>
<p:tagLst xmlns:p="http://schemas.openxmlformats.org/presentationml/2006/main">
  <p:tag name="PA" val="v4.1.3"/>
</p:tagLst>
</file>

<file path=ppt/tags/tag294.xml><?xml version="1.0" encoding="utf-8"?>
<p:tagLst xmlns:p="http://schemas.openxmlformats.org/presentationml/2006/main">
  <p:tag name="PA" val="v4.1.3"/>
</p:tagLst>
</file>

<file path=ppt/tags/tag295.xml><?xml version="1.0" encoding="utf-8"?>
<p:tagLst xmlns:p="http://schemas.openxmlformats.org/presentationml/2006/main">
  <p:tag name="PA" val="v4.1.3"/>
</p:tagLst>
</file>

<file path=ppt/tags/tag296.xml><?xml version="1.0" encoding="utf-8"?>
<p:tagLst xmlns:p="http://schemas.openxmlformats.org/presentationml/2006/main">
  <p:tag name="PA" val="v4.1.3"/>
</p:tagLst>
</file>

<file path=ppt/tags/tag297.xml><?xml version="1.0" encoding="utf-8"?>
<p:tagLst xmlns:p="http://schemas.openxmlformats.org/presentationml/2006/main">
  <p:tag name="PA" val="v4.1.3"/>
</p:tagLst>
</file>

<file path=ppt/tags/tag298.xml><?xml version="1.0" encoding="utf-8"?>
<p:tagLst xmlns:p="http://schemas.openxmlformats.org/presentationml/2006/main">
  <p:tag name="PA" val="v4.1.3"/>
</p:tagLst>
</file>

<file path=ppt/tags/tag299.xml><?xml version="1.0" encoding="utf-8"?>
<p:tagLst xmlns:p="http://schemas.openxmlformats.org/presentationml/2006/main">
  <p:tag name="KSO_WM_TEMPLATE_CATEGORY" val="diagram"/>
  <p:tag name="KSO_WM_TEMPLATE_INDEX" val="20169550"/>
  <p:tag name="KSO_WM_TAG_VERSION" val="1.0"/>
  <p:tag name="KSO_WM_BEAUTIFY_FLAG" val="#wm#"/>
  <p:tag name="KSO_WM_UNIT_TYPE" val="l_h_f"/>
  <p:tag name="KSO_WM_UNIT_INDEX" val="1_2_1"/>
  <p:tag name="KSO_WM_UNIT_CLEAR" val="1"/>
  <p:tag name="KSO_WM_UNIT_LAYERLEVEL" val="1_1_1"/>
  <p:tag name="KSO_WM_UNIT_VALUE" val="27"/>
  <p:tag name="KSO_WM_UNIT_HIGHLIGHT" val="0"/>
  <p:tag name="KSO_WM_UNIT_COMPATIBLE" val="0"/>
  <p:tag name="KSO_WM_UNIT_PRESET_TEXT_INDEX" val="4"/>
  <p:tag name="KSO_WM_UNIT_PRESET_TEXT_LEN" val="57"/>
  <p:tag name="KSO_WM_DIAGRAM_GROUP_CODE" val="l1-1"/>
  <p:tag name="KSO_WM_UNIT_ID" val="diagram20169550_3*l_h_f*1_2_1"/>
  <p:tag name="KSO_WM_UNIT_TEXT_FILL_FORE_SCHEMECOLOR_INDEX" val="14"/>
  <p:tag name="KSO_WM_UNIT_TEXT_FILL_TYPE" val="1"/>
  <p:tag name="KSO_WM_UNIT_USESOURCEFORMAT_APPLY" val="0"/>
</p:tagLst>
</file>

<file path=ppt/tags/tag3.xml><?xml version="1.0" encoding="utf-8"?>
<p:tagLst xmlns:p="http://schemas.openxmlformats.org/presentationml/2006/main">
  <p:tag name="PA" val="v4.1.3"/>
</p:tagLst>
</file>

<file path=ppt/tags/tag30.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2"/>
  <p:tag name="KSO_WM_UNIT_ID" val="diagram160221_4*m_i*1_2"/>
  <p:tag name="KSO_WM_UNIT_CLEAR" val="1"/>
  <p:tag name="KSO_WM_UNIT_LAYERLEVEL" val="1_1"/>
  <p:tag name="KSO_WM_UNIT_FILL_FORE_SCHEMECOLOR_INDEX" val="5"/>
  <p:tag name="KSO_WM_UNIT_FILL_TYPE" val="1"/>
  <p:tag name="KSO_WM_UNIT_TEXT_FILL_FORE_SCHEMECOLOR_INDEX" val="14"/>
  <p:tag name="KSO_WM_UNIT_TEXT_FILL_TYPE" val="1"/>
  <p:tag name="KSO_WM_UNIT_USESOURCEFORMAT_APPLY" val="1"/>
</p:tagLst>
</file>

<file path=ppt/tags/tag300.xml><?xml version="1.0" encoding="utf-8"?>
<p:tagLst xmlns:p="http://schemas.openxmlformats.org/presentationml/2006/main">
  <p:tag name="KSO_WM_TEMPLATE_CATEGORY" val="diagram"/>
  <p:tag name="KSO_WM_TEMPLATE_INDEX" val="20169550"/>
  <p:tag name="KSO_WM_TAG_VERSION" val="1.0"/>
  <p:tag name="KSO_WM_BEAUTIFY_FLAG" val="#wm#"/>
  <p:tag name="KSO_WM_UNIT_TYPE" val="l_h_f"/>
  <p:tag name="KSO_WM_UNIT_INDEX" val="1_1_1"/>
  <p:tag name="KSO_WM_UNIT_CLEAR" val="1"/>
  <p:tag name="KSO_WM_UNIT_LAYERLEVEL" val="1_1_1"/>
  <p:tag name="KSO_WM_UNIT_VALUE" val="27"/>
  <p:tag name="KSO_WM_UNIT_HIGHLIGHT" val="0"/>
  <p:tag name="KSO_WM_UNIT_COMPATIBLE" val="0"/>
  <p:tag name="KSO_WM_UNIT_PRESET_TEXT_INDEX" val="4"/>
  <p:tag name="KSO_WM_UNIT_PRESET_TEXT_LEN" val="57"/>
  <p:tag name="KSO_WM_DIAGRAM_GROUP_CODE" val="l1-1"/>
  <p:tag name="KSO_WM_UNIT_ID" val="diagram20169550_3*l_h_f*1_1_1"/>
  <p:tag name="KSO_WM_UNIT_TEXT_FILL_FORE_SCHEMECOLOR_INDEX" val="14"/>
  <p:tag name="KSO_WM_UNIT_TEXT_FILL_TYPE" val="1"/>
  <p:tag name="KSO_WM_UNIT_USESOURCEFORMAT_APPLY" val="0"/>
</p:tagLst>
</file>

<file path=ppt/tags/tag301.xml><?xml version="1.0" encoding="utf-8"?>
<p:tagLst xmlns:p="http://schemas.openxmlformats.org/presentationml/2006/main">
  <p:tag name="KSO_WM_TEMPLATE_CATEGORY" val="diagram"/>
  <p:tag name="KSO_WM_TEMPLATE_INDEX" val="20169550"/>
  <p:tag name="KSO_WM_TAG_VERSION" val="1.0"/>
  <p:tag name="KSO_WM_BEAUTIFY_FLAG" val="#wm#"/>
  <p:tag name="KSO_WM_UNIT_TYPE" val="l_h_f"/>
  <p:tag name="KSO_WM_UNIT_INDEX" val="1_3_1"/>
  <p:tag name="KSO_WM_UNIT_CLEAR" val="1"/>
  <p:tag name="KSO_WM_UNIT_LAYERLEVEL" val="1_1_1"/>
  <p:tag name="KSO_WM_UNIT_VALUE" val="27"/>
  <p:tag name="KSO_WM_UNIT_HIGHLIGHT" val="0"/>
  <p:tag name="KSO_WM_UNIT_COMPATIBLE" val="0"/>
  <p:tag name="KSO_WM_UNIT_PRESET_TEXT_INDEX" val="4"/>
  <p:tag name="KSO_WM_UNIT_PRESET_TEXT_LEN" val="57"/>
  <p:tag name="KSO_WM_DIAGRAM_GROUP_CODE" val="l1-1"/>
  <p:tag name="KSO_WM_UNIT_ID" val="diagram20169550_3*l_h_f*1_3_1"/>
  <p:tag name="KSO_WM_UNIT_TEXT_FILL_FORE_SCHEMECOLOR_INDEX" val="14"/>
  <p:tag name="KSO_WM_UNIT_TEXT_FILL_TYPE" val="1"/>
  <p:tag name="KSO_WM_UNIT_USESOURCEFORMAT_APPLY" val="0"/>
</p:tagLst>
</file>

<file path=ppt/tags/tag302.xml><?xml version="1.0" encoding="utf-8"?>
<p:tagLst xmlns:p="http://schemas.openxmlformats.org/presentationml/2006/main">
  <p:tag name="KSO_WM_TEMPLATE_CATEGORY" val="diagram"/>
  <p:tag name="KSO_WM_TEMPLATE_INDEX" val="20169550"/>
  <p:tag name="KSO_WM_UNIT_CLEAR" val="1"/>
  <p:tag name="KSO_WM_TAG_VERSION" val="1.0"/>
  <p:tag name="KSO_WM_BEAUTIFY_FLAG" val="#wm#"/>
  <p:tag name="KSO_WM_UNIT_TYPE" val="l_h_i"/>
  <p:tag name="KSO_WM_UNIT_INDEX" val="1_3_1"/>
  <p:tag name="KSO_WM_UNIT_ID" val="diagram20169550_3*l_h_i*1_3_1"/>
  <p:tag name="KSO_WM_UNIT_LAYERLEVEL" val="1_1_1"/>
  <p:tag name="KSO_WM_DIAGRAM_GROUP_CODE" val="l1-1"/>
  <p:tag name="KSO_WM_UNIT_FILL_FORE_SCHEMECOLOR_INDEX" val="8"/>
  <p:tag name="KSO_WM_UNIT_FILL_TYPE" val="1"/>
  <p:tag name="KSO_WM_UNIT_TEXT_FILL_FORE_SCHEMECOLOR_INDEX" val="2"/>
  <p:tag name="KSO_WM_UNIT_TEXT_FILL_TYPE" val="1"/>
  <p:tag name="KSO_WM_UNIT_USESOURCEFORMAT_APPLY" val="0"/>
</p:tagLst>
</file>

<file path=ppt/tags/tag303.xml><?xml version="1.0" encoding="utf-8"?>
<p:tagLst xmlns:p="http://schemas.openxmlformats.org/presentationml/2006/main">
  <p:tag name="KSO_WM_TEMPLATE_CATEGORY" val="diagram"/>
  <p:tag name="KSO_WM_TEMPLATE_INDEX" val="20169550"/>
  <p:tag name="KSO_WM_UNIT_CLEAR" val="1"/>
  <p:tag name="KSO_WM_TAG_VERSION" val="1.0"/>
  <p:tag name="KSO_WM_BEAUTIFY_FLAG" val="#wm#"/>
  <p:tag name="KSO_WM_UNIT_TYPE" val="l_h_i"/>
  <p:tag name="KSO_WM_UNIT_INDEX" val="1_2_1"/>
  <p:tag name="KSO_WM_UNIT_ID" val="diagram20169550_3*l_h_i*1_2_1"/>
  <p:tag name="KSO_WM_UNIT_LAYERLEVEL" val="1_1_1"/>
  <p:tag name="KSO_WM_DIAGRAM_GROUP_CODE" val="l1-1"/>
  <p:tag name="KSO_WM_UNIT_FILL_FORE_SCHEMECOLOR_INDEX" val="7"/>
  <p:tag name="KSO_WM_UNIT_FILL_TYPE" val="1"/>
  <p:tag name="KSO_WM_UNIT_TEXT_FILL_FORE_SCHEMECOLOR_INDEX" val="2"/>
  <p:tag name="KSO_WM_UNIT_TEXT_FILL_TYPE" val="1"/>
  <p:tag name="KSO_WM_UNIT_USESOURCEFORMAT_APPLY" val="0"/>
</p:tagLst>
</file>

<file path=ppt/tags/tag304.xml><?xml version="1.0" encoding="utf-8"?>
<p:tagLst xmlns:p="http://schemas.openxmlformats.org/presentationml/2006/main">
  <p:tag name="KSO_WM_TEMPLATE_CATEGORY" val="diagram"/>
  <p:tag name="KSO_WM_TEMPLATE_INDEX" val="20169550"/>
  <p:tag name="KSO_WM_UNIT_CLEAR" val="1"/>
  <p:tag name="KSO_WM_TAG_VERSION" val="1.0"/>
  <p:tag name="KSO_WM_BEAUTIFY_FLAG" val="#wm#"/>
  <p:tag name="KSO_WM_UNIT_TYPE" val="l_h_i"/>
  <p:tag name="KSO_WM_UNIT_INDEX" val="1_1_1"/>
  <p:tag name="KSO_WM_UNIT_ID" val="diagram20169550_3*l_h_i*1_1_1"/>
  <p:tag name="KSO_WM_UNIT_LAYERLEVEL" val="1_1_1"/>
  <p:tag name="KSO_WM_DIAGRAM_GROUP_CODE" val="l1-1"/>
  <p:tag name="KSO_WM_UNIT_FILL_FORE_SCHEMECOLOR_INDEX" val="5"/>
  <p:tag name="KSO_WM_UNIT_FILL_TYPE" val="1"/>
  <p:tag name="KSO_WM_UNIT_TEXT_FILL_FORE_SCHEMECOLOR_INDEX" val="2"/>
  <p:tag name="KSO_WM_UNIT_TEXT_FILL_TYPE" val="1"/>
  <p:tag name="KSO_WM_UNIT_USESOURCEFORMAT_APPLY" val="0"/>
</p:tagLst>
</file>

<file path=ppt/tags/tag305.xml><?xml version="1.0" encoding="utf-8"?>
<p:tagLst xmlns:p="http://schemas.openxmlformats.org/presentationml/2006/main">
  <p:tag name="KSO_WM_SLIDE_ITEM_CNT" val="3"/>
</p:tagLst>
</file>

<file path=ppt/tags/tag306.xml><?xml version="1.0" encoding="utf-8"?>
<p:tagLst xmlns:p="http://schemas.openxmlformats.org/presentationml/2006/main">
  <p:tag name="PA" val="v4.1.3"/>
</p:tagLst>
</file>

<file path=ppt/tags/tag307.xml><?xml version="1.0" encoding="utf-8"?>
<p:tagLst xmlns:p="http://schemas.openxmlformats.org/presentationml/2006/main">
  <p:tag name="PA" val="v4.1.3"/>
</p:tagLst>
</file>

<file path=ppt/tags/tag308.xml><?xml version="1.0" encoding="utf-8"?>
<p:tagLst xmlns:p="http://schemas.openxmlformats.org/presentationml/2006/main">
  <p:tag name="PA" val="v4.1.3"/>
</p:tagLst>
</file>

<file path=ppt/tags/tag309.xml><?xml version="1.0" encoding="utf-8"?>
<p:tagLst xmlns:p="http://schemas.openxmlformats.org/presentationml/2006/main">
  <p:tag name="PA" val="v4.1.3"/>
</p:tagLst>
</file>

<file path=ppt/tags/tag31.xml><?xml version="1.0" encoding="utf-8"?>
<p:tagLst xmlns:p="http://schemas.openxmlformats.org/presentationml/2006/main">
  <p:tag name="KSO_WM_TAG_VERSION" val="1.0"/>
  <p:tag name="KSO_WM_BEAUTIFY_FLAG" val="#wm#"/>
  <p:tag name="KSO_WM_TEMPLATE_CATEGORY" val="diagram"/>
  <p:tag name="KSO_WM_TEMPLATE_INDEX" val="160221"/>
  <p:tag name="KSO_WM_UNIT_PRESET_TEXT_LEN" val="18"/>
  <p:tag name="KSO_WM_DIAGRAM_GROUP_CODE" val="m1-1"/>
  <p:tag name="KSO_WM_UNIT_TYPE" val="m_h_f"/>
  <p:tag name="KSO_WM_UNIT_INDEX" val="1_1_1"/>
  <p:tag name="KSO_WM_UNIT_ID" val="diagram160221_4*m_h_f*1_1_1"/>
  <p:tag name="KSO_WM_UNIT_CLEAR" val="1"/>
  <p:tag name="KSO_WM_UNIT_LAYERLEVEL" val="1_1_1"/>
  <p:tag name="KSO_WM_UNIT_VALUE" val="14"/>
  <p:tag name="KSO_WM_UNIT_HIGHLIGHT" val="0"/>
  <p:tag name="KSO_WM_UNIT_COMPATIBLE" val="0"/>
  <p:tag name="KSO_WM_UNIT_PRESET_TEXT_INDEX" val="4"/>
  <p:tag name="KSO_WM_UNIT_TEXT_FILL_FORE_SCHEMECOLOR_INDEX" val="13"/>
  <p:tag name="KSO_WM_UNIT_TEXT_FILL_TYPE" val="1"/>
  <p:tag name="KSO_WM_UNIT_USESOURCEFORMAT_APPLY" val="1"/>
</p:tagLst>
</file>

<file path=ppt/tags/tag310.xml><?xml version="1.0" encoding="utf-8"?>
<p:tagLst xmlns:p="http://schemas.openxmlformats.org/presentationml/2006/main">
  <p:tag name="PA" val="v4.1.3"/>
</p:tagLst>
</file>

<file path=ppt/tags/tag311.xml><?xml version="1.0" encoding="utf-8"?>
<p:tagLst xmlns:p="http://schemas.openxmlformats.org/presentationml/2006/main">
  <p:tag name="PA" val="v4.1.3"/>
</p:tagLst>
</file>

<file path=ppt/tags/tag312.xml><?xml version="1.0" encoding="utf-8"?>
<p:tagLst xmlns:p="http://schemas.openxmlformats.org/presentationml/2006/main">
  <p:tag name="PA" val="v4.1.3"/>
</p:tagLst>
</file>

<file path=ppt/tags/tag313.xml><?xml version="1.0" encoding="utf-8"?>
<p:tagLst xmlns:p="http://schemas.openxmlformats.org/presentationml/2006/main">
  <p:tag name="PA" val="v4.1.3"/>
</p:tagLst>
</file>

<file path=ppt/tags/tag314.xml><?xml version="1.0" encoding="utf-8"?>
<p:tagLst xmlns:p="http://schemas.openxmlformats.org/presentationml/2006/main">
  <p:tag name="PA" val="v4.1.3"/>
</p:tagLst>
</file>

<file path=ppt/tags/tag315.xml><?xml version="1.0" encoding="utf-8"?>
<p:tagLst xmlns:p="http://schemas.openxmlformats.org/presentationml/2006/main">
  <p:tag name="PA" val="v4.1.3"/>
</p:tagLst>
</file>

<file path=ppt/tags/tag316.xml><?xml version="1.0" encoding="utf-8"?>
<p:tagLst xmlns:p="http://schemas.openxmlformats.org/presentationml/2006/main">
  <p:tag name="PA" val="v4.1.3"/>
</p:tagLst>
</file>

<file path=ppt/tags/tag317.xml><?xml version="1.0" encoding="utf-8"?>
<p:tagLst xmlns:p="http://schemas.openxmlformats.org/presentationml/2006/main">
  <p:tag name="PA" val="v4.1.3"/>
</p:tagLst>
</file>

<file path=ppt/tags/tag318.xml><?xml version="1.0" encoding="utf-8"?>
<p:tagLst xmlns:p="http://schemas.openxmlformats.org/presentationml/2006/main">
  <p:tag name="PA" val="v4.1.3"/>
</p:tagLst>
</file>

<file path=ppt/tags/tag319.xml><?xml version="1.0" encoding="utf-8"?>
<p:tagLst xmlns:p="http://schemas.openxmlformats.org/presentationml/2006/main">
  <p:tag name="PA" val="v4.1.3"/>
</p:tagLst>
</file>

<file path=ppt/tags/tag32.xml><?xml version="1.0" encoding="utf-8"?>
<p:tagLst xmlns:p="http://schemas.openxmlformats.org/presentationml/2006/main">
  <p:tag name="KSO_WM_TAG_VERSION" val="1.0"/>
  <p:tag name="KSO_WM_BEAUTIFY_FLAG" val="#wm#"/>
  <p:tag name="KSO_WM_UNIT_TYPE" val="i"/>
  <p:tag name="KSO_WM_UNIT_ID" val="diagram160221_4*i*7"/>
  <p:tag name="KSO_WM_TEMPLATE_CATEGORY" val="diagram"/>
  <p:tag name="KSO_WM_TEMPLATE_INDEX" val="160221"/>
  <p:tag name="KSO_WM_UNIT_INDEX" val="7"/>
</p:tagLst>
</file>

<file path=ppt/tags/tag320.xml><?xml version="1.0" encoding="utf-8"?>
<p:tagLst xmlns:p="http://schemas.openxmlformats.org/presentationml/2006/main">
  <p:tag name="PA" val="v4.1.3"/>
</p:tagLst>
</file>

<file path=ppt/tags/tag321.xml><?xml version="1.0" encoding="utf-8"?>
<p:tagLst xmlns:p="http://schemas.openxmlformats.org/presentationml/2006/main">
  <p:tag name="PA" val="v4.1.3"/>
</p:tagLst>
</file>

<file path=ppt/tags/tag322.xml><?xml version="1.0" encoding="utf-8"?>
<p:tagLst xmlns:p="http://schemas.openxmlformats.org/presentationml/2006/main">
  <p:tag name="PA" val="v4.1.3"/>
</p:tagLst>
</file>

<file path=ppt/tags/tag323.xml><?xml version="1.0" encoding="utf-8"?>
<p:tagLst xmlns:p="http://schemas.openxmlformats.org/presentationml/2006/main">
  <p:tag name="PA" val="v4.1.3"/>
</p:tagLst>
</file>

<file path=ppt/tags/tag324.xml><?xml version="1.0" encoding="utf-8"?>
<p:tagLst xmlns:p="http://schemas.openxmlformats.org/presentationml/2006/main">
  <p:tag name="PA" val="v4.1.3"/>
</p:tagLst>
</file>

<file path=ppt/tags/tag325.xml><?xml version="1.0" encoding="utf-8"?>
<p:tagLst xmlns:p="http://schemas.openxmlformats.org/presentationml/2006/main">
  <p:tag name="PA" val="v4.1.3"/>
</p:tagLst>
</file>

<file path=ppt/tags/tag326.xml><?xml version="1.0" encoding="utf-8"?>
<p:tagLst xmlns:p="http://schemas.openxmlformats.org/presentationml/2006/main">
  <p:tag name="PA" val="v4.1.3"/>
</p:tagLst>
</file>

<file path=ppt/tags/tag327.xml><?xml version="1.0" encoding="utf-8"?>
<p:tagLst xmlns:p="http://schemas.openxmlformats.org/presentationml/2006/main">
  <p:tag name="PA" val="v4.1.3"/>
</p:tagLst>
</file>

<file path=ppt/tags/tag328.xml><?xml version="1.0" encoding="utf-8"?>
<p:tagLst xmlns:p="http://schemas.openxmlformats.org/presentationml/2006/main">
  <p:tag name="PA" val="v4.1.3"/>
</p:tagLst>
</file>

<file path=ppt/tags/tag329.xml><?xml version="1.0" encoding="utf-8"?>
<p:tagLst xmlns:p="http://schemas.openxmlformats.org/presentationml/2006/main">
  <p:tag name="KSO_WM_DOC_GUID" val="{ebae741e-f6be-4508-b345-b70f422bb642}"/>
</p:tagLst>
</file>

<file path=ppt/tags/tag33.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3"/>
  <p:tag name="KSO_WM_UNIT_ID" val="diagram160221_4*m_i*1_3"/>
  <p:tag name="KSO_WM_UNIT_CLEAR" val="1"/>
  <p:tag name="KSO_WM_UNIT_LAYERLEVEL" val="1_1"/>
  <p:tag name="KSO_WM_UNIT_FILL_FORE_SCHEMECOLOR_INDEX" val="6"/>
  <p:tag name="KSO_WM_UNIT_FILL_TYPE" val="1"/>
  <p:tag name="KSO_WM_UNIT_TEXT_FILL_FORE_SCHEMECOLOR_INDEX" val="14"/>
  <p:tag name="KSO_WM_UNIT_TEXT_FILL_TYPE" val="1"/>
  <p:tag name="KSO_WM_UNIT_USESOURCEFORMAT_APPLY" val="1"/>
</p:tagLst>
</file>

<file path=ppt/tags/tag34.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4"/>
  <p:tag name="KSO_WM_UNIT_ID" val="diagram160221_4*m_i*1_4"/>
  <p:tag name="KSO_WM_UNIT_CLEAR" val="1"/>
  <p:tag name="KSO_WM_UNIT_LAYERLEVEL" val="1_1"/>
  <p:tag name="KSO_WM_UNIT_FILL_FORE_SCHEMECOLOR_INDEX" val="6"/>
  <p:tag name="KSO_WM_UNIT_FILL_TYPE" val="1"/>
  <p:tag name="KSO_WM_UNIT_TEXT_FILL_FORE_SCHEMECOLOR_INDEX" val="14"/>
  <p:tag name="KSO_WM_UNIT_TEXT_FILL_TYPE" val="1"/>
  <p:tag name="KSO_WM_UNIT_USESOURCEFORMAT_APPLY" val="1"/>
</p:tagLst>
</file>

<file path=ppt/tags/tag35.xml><?xml version="1.0" encoding="utf-8"?>
<p:tagLst xmlns:p="http://schemas.openxmlformats.org/presentationml/2006/main">
  <p:tag name="KSO_WM_TAG_VERSION" val="1.0"/>
  <p:tag name="KSO_WM_BEAUTIFY_FLAG" val="#wm#"/>
  <p:tag name="KSO_WM_TEMPLATE_CATEGORY" val="diagram"/>
  <p:tag name="KSO_WM_TEMPLATE_INDEX" val="160221"/>
  <p:tag name="KSO_WM_UNIT_PRESET_TEXT_LEN" val="18"/>
  <p:tag name="KSO_WM_DIAGRAM_GROUP_CODE" val="m1-1"/>
  <p:tag name="KSO_WM_UNIT_TYPE" val="m_h_f"/>
  <p:tag name="KSO_WM_UNIT_INDEX" val="1_2_1"/>
  <p:tag name="KSO_WM_UNIT_ID" val="diagram160221_4*m_h_f*1_2_1"/>
  <p:tag name="KSO_WM_UNIT_CLEAR" val="1"/>
  <p:tag name="KSO_WM_UNIT_LAYERLEVEL" val="1_1_1"/>
  <p:tag name="KSO_WM_UNIT_VALUE" val="14"/>
  <p:tag name="KSO_WM_UNIT_HIGHLIGHT" val="0"/>
  <p:tag name="KSO_WM_UNIT_COMPATIBLE" val="0"/>
  <p:tag name="KSO_WM_UNIT_PRESET_TEXT_INDEX" val="4"/>
  <p:tag name="KSO_WM_UNIT_TEXT_FILL_FORE_SCHEMECOLOR_INDEX" val="13"/>
  <p:tag name="KSO_WM_UNIT_TEXT_FILL_TYPE" val="1"/>
  <p:tag name="KSO_WM_UNIT_USESOURCEFORMAT_APPLY" val="1"/>
</p:tagLst>
</file>

<file path=ppt/tags/tag36.xml><?xml version="1.0" encoding="utf-8"?>
<p:tagLst xmlns:p="http://schemas.openxmlformats.org/presentationml/2006/main">
  <p:tag name="KSO_WM_TAG_VERSION" val="1.0"/>
  <p:tag name="KSO_WM_BEAUTIFY_FLAG" val="#wm#"/>
  <p:tag name="KSO_WM_UNIT_TYPE" val="i"/>
  <p:tag name="KSO_WM_UNIT_ID" val="diagram160221_4*i*13"/>
  <p:tag name="KSO_WM_TEMPLATE_CATEGORY" val="diagram"/>
  <p:tag name="KSO_WM_TEMPLATE_INDEX" val="160221"/>
  <p:tag name="KSO_WM_UNIT_INDEX" val="13"/>
</p:tagLst>
</file>

<file path=ppt/tags/tag37.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5"/>
  <p:tag name="KSO_WM_UNIT_ID" val="diagram160221_4*m_i*1_5"/>
  <p:tag name="KSO_WM_UNIT_CLEAR" val="1"/>
  <p:tag name="KSO_WM_UNIT_LAYERLEVEL" val="1_1"/>
  <p:tag name="KSO_WM_UNIT_FILL_FORE_SCHEMECOLOR_INDEX" val="7"/>
  <p:tag name="KSO_WM_UNIT_FILL_TYPE" val="1"/>
  <p:tag name="KSO_WM_UNIT_TEXT_FILL_FORE_SCHEMECOLOR_INDEX" val="14"/>
  <p:tag name="KSO_WM_UNIT_TEXT_FILL_TYPE" val="1"/>
  <p:tag name="KSO_WM_UNIT_USESOURCEFORMAT_APPLY" val="1"/>
</p:tagLst>
</file>

<file path=ppt/tags/tag38.xml><?xml version="1.0" encoding="utf-8"?>
<p:tagLst xmlns:p="http://schemas.openxmlformats.org/presentationml/2006/main">
  <p:tag name="KSO_WM_TAG_VERSION" val="1.0"/>
  <p:tag name="KSO_WM_BEAUTIFY_FLAG" val="#wm#"/>
  <p:tag name="KSO_WM_TEMPLATE_CATEGORY" val="diagram"/>
  <p:tag name="KSO_WM_TEMPLATE_INDEX" val="160221"/>
  <p:tag name="KSO_WM_DIAGRAM_GROUP_CODE" val="m1-1"/>
  <p:tag name="KSO_WM_UNIT_TYPE" val="m_i"/>
  <p:tag name="KSO_WM_UNIT_INDEX" val="1_6"/>
  <p:tag name="KSO_WM_UNIT_ID" val="diagram160221_4*m_i*1_6"/>
  <p:tag name="KSO_WM_UNIT_CLEAR" val="1"/>
  <p:tag name="KSO_WM_UNIT_LAYERLEVEL" val="1_1"/>
  <p:tag name="KSO_WM_UNIT_FILL_FORE_SCHEMECOLOR_INDEX" val="7"/>
  <p:tag name="KSO_WM_UNIT_FILL_TYPE" val="1"/>
  <p:tag name="KSO_WM_UNIT_TEXT_FILL_FORE_SCHEMECOLOR_INDEX" val="14"/>
  <p:tag name="KSO_WM_UNIT_TEXT_FILL_TYPE" val="1"/>
  <p:tag name="KSO_WM_UNIT_USESOURCEFORMAT_APPLY" val="1"/>
</p:tagLst>
</file>

<file path=ppt/tags/tag39.xml><?xml version="1.0" encoding="utf-8"?>
<p:tagLst xmlns:p="http://schemas.openxmlformats.org/presentationml/2006/main">
  <p:tag name="KSO_WM_TAG_VERSION" val="1.0"/>
  <p:tag name="KSO_WM_BEAUTIFY_FLAG" val="#wm#"/>
  <p:tag name="KSO_WM_TEMPLATE_CATEGORY" val="diagram"/>
  <p:tag name="KSO_WM_TEMPLATE_INDEX" val="160221"/>
  <p:tag name="KSO_WM_UNIT_PRESET_TEXT_LEN" val="18"/>
  <p:tag name="KSO_WM_DIAGRAM_GROUP_CODE" val="m1-1"/>
  <p:tag name="KSO_WM_UNIT_TYPE" val="m_h_f"/>
  <p:tag name="KSO_WM_UNIT_INDEX" val="1_3_1"/>
  <p:tag name="KSO_WM_UNIT_ID" val="diagram160221_4*m_h_f*1_3_1"/>
  <p:tag name="KSO_WM_UNIT_CLEAR" val="1"/>
  <p:tag name="KSO_WM_UNIT_LAYERLEVEL" val="1_1_1"/>
  <p:tag name="KSO_WM_UNIT_VALUE" val="14"/>
  <p:tag name="KSO_WM_UNIT_HIGHLIGHT" val="0"/>
  <p:tag name="KSO_WM_UNIT_COMPATIBLE" val="0"/>
  <p:tag name="KSO_WM_UNIT_PRESET_TEXT_INDEX" val="4"/>
  <p:tag name="KSO_WM_UNIT_TEXT_FILL_FORE_SCHEMECOLOR_INDEX" val="13"/>
  <p:tag name="KSO_WM_UNIT_TEXT_FILL_TYPE" val="1"/>
  <p:tag name="KSO_WM_UNIT_USESOURCEFORMAT_APPLY" val="1"/>
</p:tagLst>
</file>

<file path=ppt/tags/tag4.xml><?xml version="1.0" encoding="utf-8"?>
<p:tagLst xmlns:p="http://schemas.openxmlformats.org/presentationml/2006/main">
  <p:tag name="PA" val="v4.1.3"/>
</p:tagLst>
</file>

<file path=ppt/tags/tag40.xml><?xml version="1.0" encoding="utf-8"?>
<p:tagLst xmlns:p="http://schemas.openxmlformats.org/presentationml/2006/main">
  <p:tag name="KSO_WM_SLIDE_ITEM_CNT" val="3"/>
</p:tagLst>
</file>

<file path=ppt/tags/tag41.xml><?xml version="1.0" encoding="utf-8"?>
<p:tagLst xmlns:p="http://schemas.openxmlformats.org/presentationml/2006/main">
  <p:tag name="PA" val="v4.1.3"/>
</p:tagLst>
</file>

<file path=ppt/tags/tag42.xml><?xml version="1.0" encoding="utf-8"?>
<p:tagLst xmlns:p="http://schemas.openxmlformats.org/presentationml/2006/main">
  <p:tag name="PA" val="v4.1.3"/>
</p:tagLst>
</file>

<file path=ppt/tags/tag43.xml><?xml version="1.0" encoding="utf-8"?>
<p:tagLst xmlns:p="http://schemas.openxmlformats.org/presentationml/2006/main">
  <p:tag name="KSO_WM_TAG_VERSION" val="1.0"/>
  <p:tag name="KSO_WM_BEAUTIFY_FLAG" val="#wm#"/>
  <p:tag name="KSO_WM_UNIT_TYPE" val="i"/>
  <p:tag name="KSO_WM_UNIT_ID" val="diagram160659_4*i*0"/>
  <p:tag name="KSO_WM_TEMPLATE_CATEGORY" val="diagram"/>
  <p:tag name="KSO_WM_TEMPLATE_INDEX" val="160659"/>
  <p:tag name="KSO_WM_UNIT_INDEX" val="0"/>
</p:tagLst>
</file>

<file path=ppt/tags/tag44.xml><?xml version="1.0" encoding="utf-8"?>
<p:tagLst xmlns:p="http://schemas.openxmlformats.org/presentationml/2006/main">
  <p:tag name="KSO_WM_TEMPLATE_CATEGORY" val="diagram"/>
  <p:tag name="KSO_WM_TEMPLATE_INDEX" val="160659"/>
  <p:tag name="KSO_WM_UNIT_TYPE" val="l_i"/>
  <p:tag name="KSO_WM_UNIT_INDEX" val="1_1"/>
  <p:tag name="KSO_WM_UNIT_ID" val="diagram160659_4*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45.xml><?xml version="1.0" encoding="utf-8"?>
<p:tagLst xmlns:p="http://schemas.openxmlformats.org/presentationml/2006/main">
  <p:tag name="KSO_WM_TEMPLATE_CATEGORY" val="diagram"/>
  <p:tag name="KSO_WM_TEMPLATE_INDEX" val="160659"/>
  <p:tag name="KSO_WM_UNIT_TYPE" val="l_h_f"/>
  <p:tag name="KSO_WM_UNIT_INDEX" val="1_1_1"/>
  <p:tag name="KSO_WM_UNIT_ID" val="diagram160659_4*l_h_f*1_1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0"/>
</p:tagLst>
</file>

<file path=ppt/tags/tag46.xml><?xml version="1.0" encoding="utf-8"?>
<p:tagLst xmlns:p="http://schemas.openxmlformats.org/presentationml/2006/main">
  <p:tag name="KSO_WM_TAG_VERSION" val="1.0"/>
  <p:tag name="KSO_WM_BEAUTIFY_FLAG" val="#wm#"/>
  <p:tag name="KSO_WM_UNIT_TYPE" val="i"/>
  <p:tag name="KSO_WM_UNIT_ID" val="diagram160659_4*i*5"/>
  <p:tag name="KSO_WM_TEMPLATE_CATEGORY" val="diagram"/>
  <p:tag name="KSO_WM_TEMPLATE_INDEX" val="160659"/>
  <p:tag name="KSO_WM_UNIT_INDEX" val="5"/>
</p:tagLst>
</file>

<file path=ppt/tags/tag47.xml><?xml version="1.0" encoding="utf-8"?>
<p:tagLst xmlns:p="http://schemas.openxmlformats.org/presentationml/2006/main">
  <p:tag name="KSO_WM_TEMPLATE_CATEGORY" val="diagram"/>
  <p:tag name="KSO_WM_TEMPLATE_INDEX" val="160659"/>
  <p:tag name="KSO_WM_UNIT_TYPE" val="l_i"/>
  <p:tag name="KSO_WM_UNIT_INDEX" val="1_2"/>
  <p:tag name="KSO_WM_UNIT_ID" val="diagram160659_4*l_i*1_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48.xml><?xml version="1.0" encoding="utf-8"?>
<p:tagLst xmlns:p="http://schemas.openxmlformats.org/presentationml/2006/main">
  <p:tag name="KSO_WM_TEMPLATE_CATEGORY" val="diagram"/>
  <p:tag name="KSO_WM_TEMPLATE_INDEX" val="160659"/>
  <p:tag name="KSO_WM_UNIT_TYPE" val="l_h_f"/>
  <p:tag name="KSO_WM_UNIT_INDEX" val="1_2_1"/>
  <p:tag name="KSO_WM_UNIT_ID" val="diagram160659_4*l_h_f*1_2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0"/>
</p:tagLst>
</file>

<file path=ppt/tags/tag49.xml><?xml version="1.0" encoding="utf-8"?>
<p:tagLst xmlns:p="http://schemas.openxmlformats.org/presentationml/2006/main">
  <p:tag name="KSO_WM_TAG_VERSION" val="1.0"/>
  <p:tag name="KSO_WM_BEAUTIFY_FLAG" val="#wm#"/>
  <p:tag name="KSO_WM_UNIT_TYPE" val="i"/>
  <p:tag name="KSO_WM_UNIT_ID" val="diagram160659_4*i*10"/>
  <p:tag name="KSO_WM_TEMPLATE_CATEGORY" val="diagram"/>
  <p:tag name="KSO_WM_TEMPLATE_INDEX" val="160659"/>
  <p:tag name="KSO_WM_UNIT_INDEX" val="10"/>
</p:tagLst>
</file>

<file path=ppt/tags/tag5.xml><?xml version="1.0" encoding="utf-8"?>
<p:tagLst xmlns:p="http://schemas.openxmlformats.org/presentationml/2006/main">
  <p:tag name="PA" val="v4.1.3"/>
</p:tagLst>
</file>

<file path=ppt/tags/tag50.xml><?xml version="1.0" encoding="utf-8"?>
<p:tagLst xmlns:p="http://schemas.openxmlformats.org/presentationml/2006/main">
  <p:tag name="KSO_WM_TEMPLATE_CATEGORY" val="diagram"/>
  <p:tag name="KSO_WM_TEMPLATE_INDEX" val="160659"/>
  <p:tag name="KSO_WM_UNIT_TYPE" val="l_i"/>
  <p:tag name="KSO_WM_UNIT_INDEX" val="1_3"/>
  <p:tag name="KSO_WM_UNIT_ID" val="diagram160659_4*l_i*1_3"/>
  <p:tag name="KSO_WM_UNIT_CLEAR" val="1"/>
  <p:tag name="KSO_WM_UNIT_LAYERLEVEL" val="1_1"/>
  <p:tag name="KSO_WM_BEAUTIFY_FLAG" val="#wm#"/>
  <p:tag name="KSO_WM_TAG_VERSION" val="1.0"/>
  <p:tag name="KSO_WM_DIAGRAM_GROUP_CODE" val="l1-1"/>
  <p:tag name="KSO_WM_UNIT_FILL_FORE_SCHEMECOLOR_INDEX" val="7"/>
  <p:tag name="KSO_WM_UNIT_FILL_TYPE" val="1"/>
  <p:tag name="KSO_WM_UNIT_TEXT_FILL_FORE_SCHEMECOLOR_INDEX" val="14"/>
  <p:tag name="KSO_WM_UNIT_TEXT_FILL_TYPE" val="1"/>
  <p:tag name="KSO_WM_UNIT_USESOURCEFORMAT_APPLY" val="0"/>
</p:tagLst>
</file>

<file path=ppt/tags/tag51.xml><?xml version="1.0" encoding="utf-8"?>
<p:tagLst xmlns:p="http://schemas.openxmlformats.org/presentationml/2006/main">
  <p:tag name="KSO_WM_TEMPLATE_CATEGORY" val="diagram"/>
  <p:tag name="KSO_WM_TEMPLATE_INDEX" val="160659"/>
  <p:tag name="KSO_WM_UNIT_TYPE" val="l_h_f"/>
  <p:tag name="KSO_WM_UNIT_INDEX" val="1_3_1"/>
  <p:tag name="KSO_WM_UNIT_ID" val="diagram160659_4*l_h_f*1_3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7"/>
  <p:tag name="KSO_WM_UNIT_FILL_TYPE" val="1"/>
  <p:tag name="KSO_WM_UNIT_TEXT_FILL_FORE_SCHEMECOLOR_INDEX" val="14"/>
  <p:tag name="KSO_WM_UNIT_TEXT_FILL_TYPE" val="1"/>
  <p:tag name="KSO_WM_UNIT_USESOURCEFORMAT_APPLY" val="0"/>
</p:tagLst>
</file>

<file path=ppt/tags/tag52.xml><?xml version="1.0" encoding="utf-8"?>
<p:tagLst xmlns:p="http://schemas.openxmlformats.org/presentationml/2006/main">
  <p:tag name="KSO_WM_TAG_VERSION" val="1.0"/>
  <p:tag name="KSO_WM_BEAUTIFY_FLAG" val="#wm#"/>
  <p:tag name="KSO_WM_UNIT_TYPE" val="i"/>
  <p:tag name="KSO_WM_UNIT_ID" val="diagram160659_4*i*15"/>
  <p:tag name="KSO_WM_TEMPLATE_CATEGORY" val="diagram"/>
  <p:tag name="KSO_WM_TEMPLATE_INDEX" val="160659"/>
  <p:tag name="KSO_WM_UNIT_INDEX" val="15"/>
</p:tagLst>
</file>

<file path=ppt/tags/tag53.xml><?xml version="1.0" encoding="utf-8"?>
<p:tagLst xmlns:p="http://schemas.openxmlformats.org/presentationml/2006/main">
  <p:tag name="KSO_WM_TEMPLATE_CATEGORY" val="diagram"/>
  <p:tag name="KSO_WM_TEMPLATE_INDEX" val="160659"/>
  <p:tag name="KSO_WM_UNIT_TYPE" val="l_i"/>
  <p:tag name="KSO_WM_UNIT_INDEX" val="1_4"/>
  <p:tag name="KSO_WM_UNIT_ID" val="diagram160659_4*l_i*1_4"/>
  <p:tag name="KSO_WM_UNIT_CLEAR" val="1"/>
  <p:tag name="KSO_WM_UNIT_LAYERLEVEL" val="1_1"/>
  <p:tag name="KSO_WM_BEAUTIFY_FLAG" val="#wm#"/>
  <p:tag name="KSO_WM_TAG_VERSION" val="1.0"/>
  <p:tag name="KSO_WM_DIAGRAM_GROUP_CODE" val="l1-1"/>
  <p:tag name="KSO_WM_UNIT_FILL_FORE_SCHEMECOLOR_INDEX" val="8"/>
  <p:tag name="KSO_WM_UNIT_FILL_TYPE" val="1"/>
  <p:tag name="KSO_WM_UNIT_TEXT_FILL_FORE_SCHEMECOLOR_INDEX" val="14"/>
  <p:tag name="KSO_WM_UNIT_TEXT_FILL_TYPE" val="1"/>
  <p:tag name="KSO_WM_UNIT_USESOURCEFORMAT_APPLY" val="0"/>
</p:tagLst>
</file>

<file path=ppt/tags/tag54.xml><?xml version="1.0" encoding="utf-8"?>
<p:tagLst xmlns:p="http://schemas.openxmlformats.org/presentationml/2006/main">
  <p:tag name="KSO_WM_TEMPLATE_CATEGORY" val="diagram"/>
  <p:tag name="KSO_WM_TEMPLATE_INDEX" val="160659"/>
  <p:tag name="KSO_WM_UNIT_TYPE" val="l_h_f"/>
  <p:tag name="KSO_WM_UNIT_INDEX" val="1_4_1"/>
  <p:tag name="KSO_WM_UNIT_ID" val="diagram160659_4*l_h_f*1_4_1"/>
  <p:tag name="KSO_WM_UNIT_CLEAR" val="1"/>
  <p:tag name="KSO_WM_UNIT_LAYERLEVEL" val="1_1_1"/>
  <p:tag name="KSO_WM_UNIT_VALUE" val="32"/>
  <p:tag name="KSO_WM_UNIT_HIGHLIGHT" val="0"/>
  <p:tag name="KSO_WM_UNIT_COMPATIBLE" val="0"/>
  <p:tag name="KSO_WM_BEAUTIFY_FLAG" val="#wm#"/>
  <p:tag name="KSO_WM_UNIT_PRESET_TEXT_INDEX" val="4"/>
  <p:tag name="KSO_WM_UNIT_PRESET_TEXT_LEN" val="17"/>
  <p:tag name="KSO_WM_TAG_VERSION" val="1.0"/>
  <p:tag name="KSO_WM_DIAGRAM_GROUP_CODE" val="l1-1"/>
  <p:tag name="KSO_WM_UNIT_FILL_FORE_SCHEMECOLOR_INDEX" val="8"/>
  <p:tag name="KSO_WM_UNIT_FILL_TYPE" val="1"/>
  <p:tag name="KSO_WM_UNIT_TEXT_FILL_FORE_SCHEMECOLOR_INDEX" val="14"/>
  <p:tag name="KSO_WM_UNIT_TEXT_FILL_TYPE" val="1"/>
  <p:tag name="KSO_WM_UNIT_USESOURCEFORMAT_APPLY" val="0"/>
</p:tagLst>
</file>

<file path=ppt/tags/tag55.xml><?xml version="1.0" encoding="utf-8"?>
<p:tagLst xmlns:p="http://schemas.openxmlformats.org/presentationml/2006/main">
  <p:tag name="KSO_WM_SLIDE_ITEM_CNT" val="4"/>
</p:tagLst>
</file>

<file path=ppt/tags/tag56.xml><?xml version="1.0" encoding="utf-8"?>
<p:tagLst xmlns:p="http://schemas.openxmlformats.org/presentationml/2006/main">
  <p:tag name="PA" val="v4.1.3"/>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KSO_WM_TAG_VERSION" val="1.0"/>
  <p:tag name="KSO_WM_BEAUTIFY_FLAG" val="#wm#"/>
  <p:tag name="KSO_WM_UNIT_TYPE" val="i"/>
  <p:tag name="KSO_WM_UNIT_ID" val="diagram160256_5*i*0"/>
  <p:tag name="KSO_WM_TEMPLATE_CATEGORY" val="diagram"/>
  <p:tag name="KSO_WM_TEMPLATE_INDEX" val="160256"/>
  <p:tag name="KSO_WM_UNIT_INDEX" val="0"/>
</p:tagLst>
</file>

<file path=ppt/tags/tag59.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1"/>
  <p:tag name="KSO_WM_UNIT_ID" val="263*l_i*1_1"/>
  <p:tag name="KSO_WM_UNIT_CLEAR" val="1"/>
  <p:tag name="KSO_WM_UNIT_LAYERLEVEL" val="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6.xml><?xml version="1.0" encoding="utf-8"?>
<p:tagLst xmlns:p="http://schemas.openxmlformats.org/presentationml/2006/main">
  <p:tag name="PA" val="v4.1.3"/>
</p:tagLst>
</file>

<file path=ppt/tags/tag60.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2"/>
  <p:tag name="KSO_WM_UNIT_ID" val="263*l_i*1_2"/>
  <p:tag name="KSO_WM_UNIT_CLEAR" val="1"/>
  <p:tag name="KSO_WM_UNIT_LAYERLEVEL" val="1_1"/>
  <p:tag name="KSO_WM_BEAUTIFY_FLAG" val="#wm#"/>
  <p:tag name="KSO_WM_DIAGRAM_GROUP_CODE" val="l1-1"/>
  <p:tag name="KSO_WM_UNIT_TEXT_FILL_FORE_SCHEMECOLOR_INDEX" val="5"/>
  <p:tag name="KSO_WM_UNIT_TEXT_FILL_TYPE" val="1"/>
  <p:tag name="KSO_WM_UNIT_USESOURCEFORMAT_APPLY" val="0"/>
</p:tagLst>
</file>

<file path=ppt/tags/tag61.xml><?xml version="1.0" encoding="utf-8"?>
<p:tagLst xmlns:p="http://schemas.openxmlformats.org/presentationml/2006/main">
  <p:tag name="KSO_WM_TAG_VERSION" val="1.0"/>
  <p:tag name="KSO_WM_TEMPLATE_CATEGORY" val="diagram"/>
  <p:tag name="KSO_WM_TEMPLATE_INDEX" val="160256"/>
  <p:tag name="KSO_WM_UNIT_TYPE" val="l_h_f"/>
  <p:tag name="KSO_WM_UNIT_INDEX" val="1_1_1"/>
  <p:tag name="KSO_WM_UNIT_ID" val="263*l_h_f*1_1_1"/>
  <p:tag name="KSO_WM_UNIT_CLEAR" val="1"/>
  <p:tag name="KSO_WM_UNIT_LAYERLEVEL" val="1_1_1"/>
  <p:tag name="KSO_WM_UNIT_VALUE" val="30"/>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5"/>
  <p:tag name="KSO_WM_UNIT_TEXT_FILL_TYPE" val="1"/>
  <p:tag name="KSO_WM_UNIT_USESOURCEFORMAT_APPLY" val="0"/>
</p:tagLst>
</file>

<file path=ppt/tags/tag62.xml><?xml version="1.0" encoding="utf-8"?>
<p:tagLst xmlns:p="http://schemas.openxmlformats.org/presentationml/2006/main">
  <p:tag name="KSO_WM_TAG_VERSION" val="1.0"/>
  <p:tag name="KSO_WM_BEAUTIFY_FLAG" val="#wm#"/>
  <p:tag name="KSO_WM_UNIT_TYPE" val="i"/>
  <p:tag name="KSO_WM_UNIT_ID" val="diagram160256_5*i*7"/>
  <p:tag name="KSO_WM_TEMPLATE_CATEGORY" val="diagram"/>
  <p:tag name="KSO_WM_TEMPLATE_INDEX" val="160256"/>
  <p:tag name="KSO_WM_UNIT_INDEX" val="7"/>
</p:tagLst>
</file>

<file path=ppt/tags/tag63.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3"/>
  <p:tag name="KSO_WM_UNIT_ID" val="263*l_i*1_3"/>
  <p:tag name="KSO_WM_UNIT_CLEAR" val="1"/>
  <p:tag name="KSO_WM_UNIT_LAYERLEVEL" val="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64.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4"/>
  <p:tag name="KSO_WM_UNIT_ID" val="263*l_i*1_4"/>
  <p:tag name="KSO_WM_UNIT_CLEAR" val="1"/>
  <p:tag name="KSO_WM_UNIT_LAYERLEVEL" val="1_1"/>
  <p:tag name="KSO_WM_BEAUTIFY_FLAG" val="#wm#"/>
  <p:tag name="KSO_WM_DIAGRAM_GROUP_CODE" val="l1-1"/>
  <p:tag name="KSO_WM_UNIT_TEXT_FILL_FORE_SCHEMECOLOR_INDEX" val="5"/>
  <p:tag name="KSO_WM_UNIT_TEXT_FILL_TYPE" val="1"/>
  <p:tag name="KSO_WM_UNIT_USESOURCEFORMAT_APPLY" val="0"/>
</p:tagLst>
</file>

<file path=ppt/tags/tag65.xml><?xml version="1.0" encoding="utf-8"?>
<p:tagLst xmlns:p="http://schemas.openxmlformats.org/presentationml/2006/main">
  <p:tag name="KSO_WM_TAG_VERSION" val="1.0"/>
  <p:tag name="KSO_WM_TEMPLATE_CATEGORY" val="diagram"/>
  <p:tag name="KSO_WM_TEMPLATE_INDEX" val="160256"/>
  <p:tag name="KSO_WM_UNIT_TYPE" val="l_h_f"/>
  <p:tag name="KSO_WM_UNIT_INDEX" val="1_2_1"/>
  <p:tag name="KSO_WM_UNIT_ID" val="263*l_h_f*1_2_1"/>
  <p:tag name="KSO_WM_UNIT_CLEAR" val="1"/>
  <p:tag name="KSO_WM_UNIT_LAYERLEVEL" val="1_1_1"/>
  <p:tag name="KSO_WM_UNIT_VALUE" val="30"/>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5"/>
  <p:tag name="KSO_WM_UNIT_TEXT_FILL_TYPE" val="1"/>
  <p:tag name="KSO_WM_UNIT_USESOURCEFORMAT_APPLY" val="0"/>
</p:tagLst>
</file>

<file path=ppt/tags/tag66.xml><?xml version="1.0" encoding="utf-8"?>
<p:tagLst xmlns:p="http://schemas.openxmlformats.org/presentationml/2006/main">
  <p:tag name="KSO_WM_TAG_VERSION" val="1.0"/>
  <p:tag name="KSO_WM_BEAUTIFY_FLAG" val="#wm#"/>
  <p:tag name="KSO_WM_UNIT_TYPE" val="i"/>
  <p:tag name="KSO_WM_UNIT_ID" val="diagram160256_5*i*14"/>
  <p:tag name="KSO_WM_TEMPLATE_CATEGORY" val="diagram"/>
  <p:tag name="KSO_WM_TEMPLATE_INDEX" val="160256"/>
  <p:tag name="KSO_WM_UNIT_INDEX" val="14"/>
</p:tagLst>
</file>

<file path=ppt/tags/tag67.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5"/>
  <p:tag name="KSO_WM_UNIT_ID" val="263*l_i*1_5"/>
  <p:tag name="KSO_WM_UNIT_CLEAR" val="1"/>
  <p:tag name="KSO_WM_UNIT_LAYERLEVEL" val="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68.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6"/>
  <p:tag name="KSO_WM_UNIT_ID" val="263*l_i*1_6"/>
  <p:tag name="KSO_WM_UNIT_CLEAR" val="1"/>
  <p:tag name="KSO_WM_UNIT_LAYERLEVEL" val="1_1"/>
  <p:tag name="KSO_WM_BEAUTIFY_FLAG" val="#wm#"/>
  <p:tag name="KSO_WM_DIAGRAM_GROUP_CODE" val="l1-1"/>
  <p:tag name="KSO_WM_UNIT_TEXT_FILL_FORE_SCHEMECOLOR_INDEX" val="5"/>
  <p:tag name="KSO_WM_UNIT_TEXT_FILL_TYPE" val="1"/>
  <p:tag name="KSO_WM_UNIT_USESOURCEFORMAT_APPLY" val="0"/>
</p:tagLst>
</file>

<file path=ppt/tags/tag69.xml><?xml version="1.0" encoding="utf-8"?>
<p:tagLst xmlns:p="http://schemas.openxmlformats.org/presentationml/2006/main">
  <p:tag name="KSO_WM_TAG_VERSION" val="1.0"/>
  <p:tag name="KSO_WM_TEMPLATE_CATEGORY" val="diagram"/>
  <p:tag name="KSO_WM_TEMPLATE_INDEX" val="160256"/>
  <p:tag name="KSO_WM_UNIT_TYPE" val="l_h_f"/>
  <p:tag name="KSO_WM_UNIT_INDEX" val="1_3_1"/>
  <p:tag name="KSO_WM_UNIT_ID" val="263*l_h_f*1_3_1"/>
  <p:tag name="KSO_WM_UNIT_CLEAR" val="1"/>
  <p:tag name="KSO_WM_UNIT_LAYERLEVEL" val="1_1_1"/>
  <p:tag name="KSO_WM_UNIT_VALUE" val="30"/>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5"/>
  <p:tag name="KSO_WM_UNIT_TEXT_FILL_TYPE" val="1"/>
  <p:tag name="KSO_WM_UNIT_USESOURCEFORMAT_APPLY" val="0"/>
</p:tagLst>
</file>

<file path=ppt/tags/tag7.xml><?xml version="1.0" encoding="utf-8"?>
<p:tagLst xmlns:p="http://schemas.openxmlformats.org/presentationml/2006/main">
  <p:tag name="PA" val="v4.1.3"/>
</p:tagLst>
</file>

<file path=ppt/tags/tag70.xml><?xml version="1.0" encoding="utf-8"?>
<p:tagLst xmlns:p="http://schemas.openxmlformats.org/presentationml/2006/main">
  <p:tag name="KSO_WM_TAG_VERSION" val="1.0"/>
  <p:tag name="KSO_WM_BEAUTIFY_FLAG" val="#wm#"/>
  <p:tag name="KSO_WM_UNIT_TYPE" val="i"/>
  <p:tag name="KSO_WM_UNIT_ID" val="diagram160256_5*i*21"/>
  <p:tag name="KSO_WM_TEMPLATE_CATEGORY" val="diagram"/>
  <p:tag name="KSO_WM_TEMPLATE_INDEX" val="160256"/>
  <p:tag name="KSO_WM_UNIT_INDEX" val="21"/>
</p:tagLst>
</file>

<file path=ppt/tags/tag71.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7"/>
  <p:tag name="KSO_WM_UNIT_ID" val="263*l_i*1_7"/>
  <p:tag name="KSO_WM_UNIT_CLEAR" val="1"/>
  <p:tag name="KSO_WM_UNIT_LAYERLEVEL" val="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72.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8"/>
  <p:tag name="KSO_WM_UNIT_ID" val="263*l_i*1_8"/>
  <p:tag name="KSO_WM_UNIT_CLEAR" val="1"/>
  <p:tag name="KSO_WM_UNIT_LAYERLEVEL" val="1_1"/>
  <p:tag name="KSO_WM_BEAUTIFY_FLAG" val="#wm#"/>
  <p:tag name="KSO_WM_DIAGRAM_GROUP_CODE" val="l1-1"/>
  <p:tag name="KSO_WM_UNIT_TEXT_FILL_FORE_SCHEMECOLOR_INDEX" val="5"/>
  <p:tag name="KSO_WM_UNIT_TEXT_FILL_TYPE" val="1"/>
  <p:tag name="KSO_WM_UNIT_USESOURCEFORMAT_APPLY" val="0"/>
</p:tagLst>
</file>

<file path=ppt/tags/tag73.xml><?xml version="1.0" encoding="utf-8"?>
<p:tagLst xmlns:p="http://schemas.openxmlformats.org/presentationml/2006/main">
  <p:tag name="KSO_WM_TAG_VERSION" val="1.0"/>
  <p:tag name="KSO_WM_TEMPLATE_CATEGORY" val="diagram"/>
  <p:tag name="KSO_WM_TEMPLATE_INDEX" val="160256"/>
  <p:tag name="KSO_WM_UNIT_TYPE" val="l_h_f"/>
  <p:tag name="KSO_WM_UNIT_INDEX" val="1_4_1"/>
  <p:tag name="KSO_WM_UNIT_ID" val="263*l_h_f*1_4_1"/>
  <p:tag name="KSO_WM_UNIT_CLEAR" val="1"/>
  <p:tag name="KSO_WM_UNIT_LAYERLEVEL" val="1_1_1"/>
  <p:tag name="KSO_WM_UNIT_VALUE" val="30"/>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5"/>
  <p:tag name="KSO_WM_UNIT_TEXT_FILL_TYPE" val="1"/>
  <p:tag name="KSO_WM_UNIT_USESOURCEFORMAT_APPLY" val="0"/>
</p:tagLst>
</file>

<file path=ppt/tags/tag74.xml><?xml version="1.0" encoding="utf-8"?>
<p:tagLst xmlns:p="http://schemas.openxmlformats.org/presentationml/2006/main">
  <p:tag name="KSO_WM_TAG_VERSION" val="1.0"/>
  <p:tag name="KSO_WM_BEAUTIFY_FLAG" val="#wm#"/>
  <p:tag name="KSO_WM_UNIT_TYPE" val="i"/>
  <p:tag name="KSO_WM_UNIT_ID" val="diagram160256_5*i*28"/>
  <p:tag name="KSO_WM_TEMPLATE_CATEGORY" val="diagram"/>
  <p:tag name="KSO_WM_TEMPLATE_INDEX" val="160256"/>
  <p:tag name="KSO_WM_UNIT_INDEX" val="28"/>
</p:tagLst>
</file>

<file path=ppt/tags/tag75.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9"/>
  <p:tag name="KSO_WM_UNIT_ID" val="263*l_i*1_9"/>
  <p:tag name="KSO_WM_UNIT_CLEAR" val="1"/>
  <p:tag name="KSO_WM_UNIT_LAYERLEVEL" val="1_1"/>
  <p:tag name="KSO_WM_BEAUTIFY_FLAG" val="#wm#"/>
  <p:tag name="KSO_WM_DIAGRAM_GROUP_CODE" val="l1-1"/>
  <p:tag name="KSO_WM_UNIT_LINE_FORE_SCHEMECOLOR_INDEX" val="6"/>
  <p:tag name="KSO_WM_UNIT_LINE_FILL_TYPE" val="2"/>
  <p:tag name="KSO_WM_UNIT_TEXT_FILL_FORE_SCHEMECOLOR_INDEX" val="13"/>
  <p:tag name="KSO_WM_UNIT_TEXT_FILL_TYPE" val="1"/>
  <p:tag name="KSO_WM_UNIT_USESOURCEFORMAT_APPLY" val="0"/>
</p:tagLst>
</file>

<file path=ppt/tags/tag76.xml><?xml version="1.0" encoding="utf-8"?>
<p:tagLst xmlns:p="http://schemas.openxmlformats.org/presentationml/2006/main">
  <p:tag name="KSO_WM_TAG_VERSION" val="1.0"/>
  <p:tag name="KSO_WM_TEMPLATE_CATEGORY" val="diagram"/>
  <p:tag name="KSO_WM_TEMPLATE_INDEX" val="160256"/>
  <p:tag name="KSO_WM_UNIT_TYPE" val="l_i"/>
  <p:tag name="KSO_WM_UNIT_INDEX" val="1_10"/>
  <p:tag name="KSO_WM_UNIT_ID" val="263*l_i*1_10"/>
  <p:tag name="KSO_WM_UNIT_CLEAR" val="1"/>
  <p:tag name="KSO_WM_UNIT_LAYERLEVEL" val="1_1"/>
  <p:tag name="KSO_WM_BEAUTIFY_FLAG" val="#wm#"/>
  <p:tag name="KSO_WM_DIAGRAM_GROUP_CODE" val="l1-1"/>
  <p:tag name="KSO_WM_UNIT_TEXT_FILL_FORE_SCHEMECOLOR_INDEX" val="5"/>
  <p:tag name="KSO_WM_UNIT_TEXT_FILL_TYPE" val="1"/>
  <p:tag name="KSO_WM_UNIT_USESOURCEFORMAT_APPLY" val="0"/>
</p:tagLst>
</file>

<file path=ppt/tags/tag77.xml><?xml version="1.0" encoding="utf-8"?>
<p:tagLst xmlns:p="http://schemas.openxmlformats.org/presentationml/2006/main">
  <p:tag name="KSO_WM_TAG_VERSION" val="1.0"/>
  <p:tag name="KSO_WM_TEMPLATE_CATEGORY" val="diagram"/>
  <p:tag name="KSO_WM_TEMPLATE_INDEX" val="160256"/>
  <p:tag name="KSO_WM_UNIT_TYPE" val="l_h_f"/>
  <p:tag name="KSO_WM_UNIT_INDEX" val="1_5_1"/>
  <p:tag name="KSO_WM_UNIT_ID" val="263*l_h_f*1_5_1"/>
  <p:tag name="KSO_WM_UNIT_CLEAR" val="1"/>
  <p:tag name="KSO_WM_UNIT_LAYERLEVEL" val="1_1_1"/>
  <p:tag name="KSO_WM_UNIT_VALUE" val="30"/>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5"/>
  <p:tag name="KSO_WM_UNIT_TEXT_FILL_TYPE" val="1"/>
  <p:tag name="KSO_WM_UNIT_USESOURCEFORMAT_APPLY" val="0"/>
</p:tagLst>
</file>

<file path=ppt/tags/tag78.xml><?xml version="1.0" encoding="utf-8"?>
<p:tagLst xmlns:p="http://schemas.openxmlformats.org/presentationml/2006/main">
  <p:tag name="KSO_WM_SLIDE_ITEM_CNT" val="5"/>
</p:tagLst>
</file>

<file path=ppt/tags/tag79.xml><?xml version="1.0" encoding="utf-8"?>
<p:tagLst xmlns:p="http://schemas.openxmlformats.org/presentationml/2006/main">
  <p:tag name="PA" val="v4.1.3"/>
</p:tagLst>
</file>

<file path=ppt/tags/tag8.xml><?xml version="1.0" encoding="utf-8"?>
<p:tagLst xmlns:p="http://schemas.openxmlformats.org/presentationml/2006/main">
  <p:tag name="PA" val="v4.1.3"/>
</p:tagLst>
</file>

<file path=ppt/tags/tag80.xml><?xml version="1.0" encoding="utf-8"?>
<p:tagLst xmlns:p="http://schemas.openxmlformats.org/presentationml/2006/main">
  <p:tag name="PA" val="v4.1.3"/>
</p:tagLst>
</file>

<file path=ppt/tags/tag81.xml><?xml version="1.0" encoding="utf-8"?>
<p:tagLst xmlns:p="http://schemas.openxmlformats.org/presentationml/2006/main">
  <p:tag name="KSO_WM_SLIDE_ITEM_CNT" val="3"/>
</p:tagLst>
</file>

<file path=ppt/tags/tag82.xml><?xml version="1.0" encoding="utf-8"?>
<p:tagLst xmlns:p="http://schemas.openxmlformats.org/presentationml/2006/main">
  <p:tag name="PA" val="v4.1.3"/>
</p:tagLst>
</file>

<file path=ppt/tags/tag83.xml><?xml version="1.0" encoding="utf-8"?>
<p:tagLst xmlns:p="http://schemas.openxmlformats.org/presentationml/2006/main">
  <p:tag name="PA" val="v4.1.3"/>
</p:tagLst>
</file>

<file path=ppt/tags/tag84.xml><?xml version="1.0" encoding="utf-8"?>
<p:tagLst xmlns:p="http://schemas.openxmlformats.org/presentationml/2006/main">
  <p:tag name="KSO_WM_SLIDE_ITEM_CNT" val="3"/>
</p:tagLst>
</file>

<file path=ppt/tags/tag85.xml><?xml version="1.0" encoding="utf-8"?>
<p:tagLst xmlns:p="http://schemas.openxmlformats.org/presentationml/2006/main">
  <p:tag name="PA" val="v4.1.3"/>
</p:tagLst>
</file>

<file path=ppt/tags/tag86.xml><?xml version="1.0" encoding="utf-8"?>
<p:tagLst xmlns:p="http://schemas.openxmlformats.org/presentationml/2006/main">
  <p:tag name="PA" val="v4.1.3"/>
</p:tagLst>
</file>

<file path=ppt/tags/tag87.xml><?xml version="1.0" encoding="utf-8"?>
<p:tagLst xmlns:p="http://schemas.openxmlformats.org/presentationml/2006/main">
  <p:tag name="KSO_WM_TAG_VERSION" val="1.0"/>
  <p:tag name="KSO_WM_BEAUTIFY_FLAG" val="#wm#"/>
  <p:tag name="KSO_WM_UNIT_ID" val="diagram291_2*l_i*1_1"/>
  <p:tag name="KSO_WM_TEMPLATE_CATEGORY" val="diagram"/>
  <p:tag name="KSO_WM_TEMPLATE_INDEX" val="160291"/>
  <p:tag name="KSO_WM_UNIT_TYPE" val="l_i"/>
  <p:tag name="KSO_WM_UNIT_INDEX" val="1_1"/>
  <p:tag name="KSO_WM_UNIT_CLEAR" val="1"/>
  <p:tag name="KSO_WM_UNIT_LAYERLEVEL" val="1_1"/>
  <p:tag name="KSO_WM_DIAGRAM_GROUP_CODE" val="l1-1"/>
  <p:tag name="KSO_WM_UNIT_FILL_FORE_SCHEMECOLOR_INDEX" val="5"/>
  <p:tag name="KSO_WM_UNIT_FILL_TYPE" val="1"/>
  <p:tag name="KSO_WM_UNIT_USESOURCEFORMAT_APPLY" val="0"/>
</p:tagLst>
</file>

<file path=ppt/tags/tag88.xml><?xml version="1.0" encoding="utf-8"?>
<p:tagLst xmlns:p="http://schemas.openxmlformats.org/presentationml/2006/main">
  <p:tag name="KSO_WM_TAG_VERSION" val="1.0"/>
  <p:tag name="KSO_WM_BEAUTIFY_FLAG" val="#wm#"/>
  <p:tag name="KSO_WM_UNIT_ID" val="diagram291_2*l_h_f*1_1_1"/>
  <p:tag name="KSO_WM_TEMPLATE_CATEGORY" val="diagram"/>
  <p:tag name="KSO_WM_TEMPLATE_INDEX" val="160291"/>
  <p:tag name="KSO_WM_UNIT_TYPE" val="l_h_f"/>
  <p:tag name="KSO_WM_UNIT_INDEX" val="1_1_1"/>
  <p:tag name="KSO_WM_UNIT_CLEAR" val="1"/>
  <p:tag name="KSO_WM_UNIT_LAYERLEVEL" val="1_1_1"/>
  <p:tag name="KSO_WM_UNIT_VALUE" val="36"/>
  <p:tag name="KSO_WM_UNIT_HIGHLIGHT" val="0"/>
  <p:tag name="KSO_WM_UNIT_COMPATIBLE" val="0"/>
  <p:tag name="KSO_WM_DIAGRAM_GROUP_CODE" val="l1-1"/>
  <p:tag name="KSO_WM_UNIT_PRESET_TEXT" val="LOREM &#13;IPSUM"/>
  <p:tag name="KSO_WM_UNIT_FILL_FORE_SCHEMECOLOR_INDEX" val="14"/>
  <p:tag name="KSO_WM_UNIT_FILL_TYPE" val="1"/>
  <p:tag name="KSO_WM_UNIT_TEXT_FILL_FORE_SCHEMECOLOR_INDEX" val="5"/>
  <p:tag name="KSO_WM_UNIT_TEXT_FILL_TYPE" val="1"/>
  <p:tag name="KSO_WM_UNIT_USESOURCEFORMAT_APPLY" val="0"/>
</p:tagLst>
</file>

<file path=ppt/tags/tag89.xml><?xml version="1.0" encoding="utf-8"?>
<p:tagLst xmlns:p="http://schemas.openxmlformats.org/presentationml/2006/main">
  <p:tag name="KSO_WM_TAG_VERSION" val="1.0"/>
  <p:tag name="KSO_WM_BEAUTIFY_FLAG" val="#wm#"/>
  <p:tag name="KSO_WM_UNIT_ID" val="diagram291_2*l_i*1_2"/>
  <p:tag name="KSO_WM_TEMPLATE_CATEGORY" val="diagram"/>
  <p:tag name="KSO_WM_TEMPLATE_INDEX" val="160291"/>
  <p:tag name="KSO_WM_UNIT_TYPE" val="l_i"/>
  <p:tag name="KSO_WM_UNIT_INDEX" val="1_2"/>
  <p:tag name="KSO_WM_UNIT_CLEAR" val="1"/>
  <p:tag name="KSO_WM_UNIT_LAYERLEVEL" val="1_1"/>
  <p:tag name="KSO_WM_DIAGRAM_GROUP_CODE" val="l1-1"/>
  <p:tag name="KSO_WM_UNIT_FILL_FORE_SCHEMECOLOR_INDEX" val="6"/>
  <p:tag name="KSO_WM_UNIT_FILL_TYPE" val="1"/>
  <p:tag name="KSO_WM_UNIT_USESOURCEFORMAT_APPLY" val="0"/>
</p:tagLst>
</file>

<file path=ppt/tags/tag9.xml><?xml version="1.0" encoding="utf-8"?>
<p:tagLst xmlns:p="http://schemas.openxmlformats.org/presentationml/2006/main">
  <p:tag name="PA" val="v4.1.3"/>
</p:tagLst>
</file>

<file path=ppt/tags/tag90.xml><?xml version="1.0" encoding="utf-8"?>
<p:tagLst xmlns:p="http://schemas.openxmlformats.org/presentationml/2006/main">
  <p:tag name="KSO_WM_TAG_VERSION" val="1.0"/>
  <p:tag name="KSO_WM_BEAUTIFY_FLAG" val="#wm#"/>
  <p:tag name="KSO_WM_UNIT_ID" val="diagram291_2*l_h_f*1_2_1"/>
  <p:tag name="KSO_WM_TEMPLATE_CATEGORY" val="diagram"/>
  <p:tag name="KSO_WM_TEMPLATE_INDEX" val="160291"/>
  <p:tag name="KSO_WM_UNIT_TYPE" val="l_h_f"/>
  <p:tag name="KSO_WM_UNIT_INDEX" val="1_2_1"/>
  <p:tag name="KSO_WM_UNIT_CLEAR" val="1"/>
  <p:tag name="KSO_WM_UNIT_LAYERLEVEL" val="1_1_1"/>
  <p:tag name="KSO_WM_UNIT_VALUE" val="36"/>
  <p:tag name="KSO_WM_UNIT_HIGHLIGHT" val="0"/>
  <p:tag name="KSO_WM_UNIT_COMPATIBLE" val="0"/>
  <p:tag name="KSO_WM_DIAGRAM_GROUP_CODE" val="l1-1"/>
  <p:tag name="KSO_WM_UNIT_PRESET_TEXT" val="LOREM &#13;IPSUM"/>
  <p:tag name="KSO_WM_UNIT_FILL_FORE_SCHEMECOLOR_INDEX" val="14"/>
  <p:tag name="KSO_WM_UNIT_FILL_TYPE" val="1"/>
  <p:tag name="KSO_WM_UNIT_TEXT_FILL_FORE_SCHEMECOLOR_INDEX" val="6"/>
  <p:tag name="KSO_WM_UNIT_TEXT_FILL_TYPE" val="1"/>
  <p:tag name="KSO_WM_UNIT_USESOURCEFORMAT_APPLY" val="0"/>
</p:tagLst>
</file>

<file path=ppt/tags/tag91.xml><?xml version="1.0" encoding="utf-8"?>
<p:tagLst xmlns:p="http://schemas.openxmlformats.org/presentationml/2006/main">
  <p:tag name="KSO_WM_TAG_VERSION" val="1.0"/>
  <p:tag name="KSO_WM_BEAUTIFY_FLAG" val="#wm#"/>
  <p:tag name="KSO_WM_UNIT_ID" val="diagram291_2*l_i*1_3"/>
  <p:tag name="KSO_WM_TEMPLATE_CATEGORY" val="diagram"/>
  <p:tag name="KSO_WM_TEMPLATE_INDEX" val="160291"/>
  <p:tag name="KSO_WM_UNIT_TYPE" val="l_i"/>
  <p:tag name="KSO_WM_UNIT_INDEX" val="1_3"/>
  <p:tag name="KSO_WM_UNIT_CLEAR" val="1"/>
  <p:tag name="KSO_WM_UNIT_LAYERLEVEL" val="1_1"/>
  <p:tag name="KSO_WM_DIAGRAM_GROUP_CODE" val="l1-1"/>
  <p:tag name="KSO_WM_UNIT_FILL_FORE_SCHEMECOLOR_INDEX" val="7"/>
  <p:tag name="KSO_WM_UNIT_FILL_TYPE" val="1"/>
  <p:tag name="KSO_WM_UNIT_USESOURCEFORMAT_APPLY" val="0"/>
</p:tagLst>
</file>

<file path=ppt/tags/tag92.xml><?xml version="1.0" encoding="utf-8"?>
<p:tagLst xmlns:p="http://schemas.openxmlformats.org/presentationml/2006/main">
  <p:tag name="KSO_WM_TAG_VERSION" val="1.0"/>
  <p:tag name="KSO_WM_BEAUTIFY_FLAG" val="#wm#"/>
  <p:tag name="KSO_WM_UNIT_ID" val="diagram291_2*l_h_f*1_3_1"/>
  <p:tag name="KSO_WM_TEMPLATE_CATEGORY" val="diagram"/>
  <p:tag name="KSO_WM_TEMPLATE_INDEX" val="160291"/>
  <p:tag name="KSO_WM_UNIT_TYPE" val="l_h_f"/>
  <p:tag name="KSO_WM_UNIT_INDEX" val="1_3_1"/>
  <p:tag name="KSO_WM_UNIT_CLEAR" val="1"/>
  <p:tag name="KSO_WM_UNIT_LAYERLEVEL" val="1_1_1"/>
  <p:tag name="KSO_WM_UNIT_VALUE" val="36"/>
  <p:tag name="KSO_WM_UNIT_HIGHLIGHT" val="0"/>
  <p:tag name="KSO_WM_UNIT_COMPATIBLE" val="0"/>
  <p:tag name="KSO_WM_DIAGRAM_GROUP_CODE" val="l1-1"/>
  <p:tag name="KSO_WM_UNIT_PRESET_TEXT" val="LOREM &#13;IPSUM"/>
  <p:tag name="KSO_WM_UNIT_FILL_FORE_SCHEMECOLOR_INDEX" val="14"/>
  <p:tag name="KSO_WM_UNIT_FILL_TYPE" val="1"/>
  <p:tag name="KSO_WM_UNIT_TEXT_FILL_FORE_SCHEMECOLOR_INDEX" val="7"/>
  <p:tag name="KSO_WM_UNIT_TEXT_FILL_TYPE" val="1"/>
  <p:tag name="KSO_WM_UNIT_USESOURCEFORMAT_APPLY" val="0"/>
</p:tagLst>
</file>

<file path=ppt/tags/tag93.xml><?xml version="1.0" encoding="utf-8"?>
<p:tagLst xmlns:p="http://schemas.openxmlformats.org/presentationml/2006/main">
  <p:tag name="KSO_WM_TAG_VERSION" val="1.0"/>
  <p:tag name="KSO_WM_BEAUTIFY_FLAG" val="#wm#"/>
  <p:tag name="KSO_WM_UNIT_ID" val="diagram291_2*l_i*1_4"/>
  <p:tag name="KSO_WM_TEMPLATE_CATEGORY" val="diagram"/>
  <p:tag name="KSO_WM_TEMPLATE_INDEX" val="160291"/>
  <p:tag name="KSO_WM_UNIT_TYPE" val="l_i"/>
  <p:tag name="KSO_WM_UNIT_INDEX" val="1_4"/>
  <p:tag name="KSO_WM_UNIT_CLEAR" val="1"/>
  <p:tag name="KSO_WM_UNIT_LAYERLEVEL" val="1_1"/>
  <p:tag name="KSO_WM_DIAGRAM_GROUP_CODE" val="l1-1"/>
  <p:tag name="KSO_WM_UNIT_FILL_FORE_SCHEMECOLOR_INDEX" val="7"/>
  <p:tag name="KSO_WM_UNIT_FILL_TYPE" val="1"/>
  <p:tag name="KSO_WM_UNIT_USESOURCEFORMAT_APPLY" val="0"/>
</p:tagLst>
</file>

<file path=ppt/tags/tag94.xml><?xml version="1.0" encoding="utf-8"?>
<p:tagLst xmlns:p="http://schemas.openxmlformats.org/presentationml/2006/main">
  <p:tag name="KSO_WM_TAG_VERSION" val="1.0"/>
  <p:tag name="KSO_WM_BEAUTIFY_FLAG" val="#wm#"/>
  <p:tag name="KSO_WM_UNIT_ID" val="diagram291_2*l_h_f*1_4_1"/>
  <p:tag name="KSO_WM_TEMPLATE_CATEGORY" val="diagram"/>
  <p:tag name="KSO_WM_TEMPLATE_INDEX" val="160291"/>
  <p:tag name="KSO_WM_UNIT_TYPE" val="l_h_f"/>
  <p:tag name="KSO_WM_UNIT_INDEX" val="1_4_1"/>
  <p:tag name="KSO_WM_UNIT_CLEAR" val="1"/>
  <p:tag name="KSO_WM_UNIT_LAYERLEVEL" val="1_1_1"/>
  <p:tag name="KSO_WM_UNIT_VALUE" val="36"/>
  <p:tag name="KSO_WM_UNIT_HIGHLIGHT" val="0"/>
  <p:tag name="KSO_WM_UNIT_COMPATIBLE" val="0"/>
  <p:tag name="KSO_WM_DIAGRAM_GROUP_CODE" val="l1-1"/>
  <p:tag name="KSO_WM_UNIT_PRESET_TEXT" val="LOREM &#13;IPSUM"/>
  <p:tag name="KSO_WM_UNIT_FILL_FORE_SCHEMECOLOR_INDEX" val="14"/>
  <p:tag name="KSO_WM_UNIT_FILL_TYPE" val="1"/>
  <p:tag name="KSO_WM_UNIT_TEXT_FILL_FORE_SCHEMECOLOR_INDEX" val="7"/>
  <p:tag name="KSO_WM_UNIT_TEXT_FILL_TYPE" val="1"/>
  <p:tag name="KSO_WM_UNIT_USESOURCEFORMAT_APPLY" val="0"/>
</p:tagLst>
</file>

<file path=ppt/tags/tag95.xml><?xml version="1.0" encoding="utf-8"?>
<p:tagLst xmlns:p="http://schemas.openxmlformats.org/presentationml/2006/main">
  <p:tag name="KSO_WM_TAG_VERSION" val="1.0"/>
  <p:tag name="KSO_WM_BEAUTIFY_FLAG" val="#wm#"/>
  <p:tag name="KSO_WM_UNIT_ID" val="diagram291_2*l_i*1_5"/>
  <p:tag name="KSO_WM_TEMPLATE_CATEGORY" val="diagram"/>
  <p:tag name="KSO_WM_TEMPLATE_INDEX" val="160291"/>
  <p:tag name="KSO_WM_UNIT_TYPE" val="l_i"/>
  <p:tag name="KSO_WM_UNIT_INDEX" val="1_5"/>
  <p:tag name="KSO_WM_UNIT_CLEAR" val="1"/>
  <p:tag name="KSO_WM_UNIT_LAYERLEVEL" val="1_1"/>
  <p:tag name="KSO_WM_DIAGRAM_GROUP_CODE" val="l1-1"/>
  <p:tag name="KSO_WM_UNIT_FILL_FORE_SCHEMECOLOR_INDEX" val="5"/>
  <p:tag name="KSO_WM_UNIT_FILL_TYPE" val="1"/>
  <p:tag name="KSO_WM_UNIT_USESOURCEFORMAT_APPLY" val="0"/>
</p:tagLst>
</file>

<file path=ppt/tags/tag96.xml><?xml version="1.0" encoding="utf-8"?>
<p:tagLst xmlns:p="http://schemas.openxmlformats.org/presentationml/2006/main">
  <p:tag name="KSO_WM_TAG_VERSION" val="1.0"/>
  <p:tag name="KSO_WM_BEAUTIFY_FLAG" val="#wm#"/>
  <p:tag name="KSO_WM_UNIT_ID" val="diagram291_2*l_h_f*1_5_1"/>
  <p:tag name="KSO_WM_TEMPLATE_CATEGORY" val="diagram"/>
  <p:tag name="KSO_WM_TEMPLATE_INDEX" val="160291"/>
  <p:tag name="KSO_WM_UNIT_TYPE" val="l_h_f"/>
  <p:tag name="KSO_WM_UNIT_INDEX" val="1_5_1"/>
  <p:tag name="KSO_WM_UNIT_CLEAR" val="1"/>
  <p:tag name="KSO_WM_UNIT_LAYERLEVEL" val="1_1_1"/>
  <p:tag name="KSO_WM_UNIT_VALUE" val="36"/>
  <p:tag name="KSO_WM_UNIT_HIGHLIGHT" val="0"/>
  <p:tag name="KSO_WM_UNIT_COMPATIBLE" val="0"/>
  <p:tag name="KSO_WM_DIAGRAM_GROUP_CODE" val="l1-1"/>
  <p:tag name="KSO_WM_UNIT_PRESET_TEXT" val="LOREM &#13;IPSUM"/>
  <p:tag name="KSO_WM_UNIT_FILL_FORE_SCHEMECOLOR_INDEX" val="14"/>
  <p:tag name="KSO_WM_UNIT_FILL_TYPE" val="1"/>
  <p:tag name="KSO_WM_UNIT_TEXT_FILL_FORE_SCHEMECOLOR_INDEX" val="5"/>
  <p:tag name="KSO_WM_UNIT_TEXT_FILL_TYPE" val="1"/>
  <p:tag name="KSO_WM_UNIT_USESOURCEFORMAT_APPLY" val="0"/>
</p:tagLst>
</file>

<file path=ppt/tags/tag97.xml><?xml version="1.0" encoding="utf-8"?>
<p:tagLst xmlns:p="http://schemas.openxmlformats.org/presentationml/2006/main">
  <p:tag name="KSO_WM_SLIDE_ITEM_CNT" val="5"/>
</p:tagLst>
</file>

<file path=ppt/tags/tag98.xml><?xml version="1.0" encoding="utf-8"?>
<p:tagLst xmlns:p="http://schemas.openxmlformats.org/presentationml/2006/main">
  <p:tag name="PA" val="v4.1.3"/>
</p:tagLst>
</file>

<file path=ppt/tags/tag99.xml><?xml version="1.0" encoding="utf-8"?>
<p:tagLst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4349</Words>
  <Application>WPS 演示</Application>
  <PresentationFormat>宽屏</PresentationFormat>
  <Paragraphs>489</Paragraphs>
  <Slides>33</Slides>
  <Notes>7</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33</vt:i4>
      </vt:variant>
    </vt:vector>
  </HeadingPairs>
  <TitlesOfParts>
    <vt:vector size="51" baseType="lpstr">
      <vt:lpstr>Arial</vt:lpstr>
      <vt:lpstr>宋体</vt:lpstr>
      <vt:lpstr>Wingdings</vt:lpstr>
      <vt:lpstr>Calibri</vt:lpstr>
      <vt:lpstr>等线</vt:lpstr>
      <vt:lpstr>微软雅黑</vt:lpstr>
      <vt:lpstr>Yu Gothic UI Light</vt:lpstr>
      <vt:lpstr>Times New Roman</vt:lpstr>
      <vt:lpstr>Impact</vt:lpstr>
      <vt:lpstr>Arial Unicode MS</vt:lpstr>
      <vt:lpstr>Lato</vt:lpstr>
      <vt:lpstr>Calibri</vt:lpstr>
      <vt:lpstr>Helvetica Neue Medium</vt:lpstr>
      <vt:lpstr>Roboto condensed</vt:lpstr>
      <vt:lpstr>Segoe Print</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 https:/9ppt.taobao.com</cp:keywords>
  <cp:category>锐旗设计;https://9ppt.taobao.com</cp:category>
  <cp:lastModifiedBy>emma</cp:lastModifiedBy>
  <cp:revision>5048</cp:revision>
  <dcterms:created xsi:type="dcterms:W3CDTF">2016-08-30T15:34:00Z</dcterms:created>
  <dcterms:modified xsi:type="dcterms:W3CDTF">2019-04-21T09:08:58Z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